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1"/>
  </p:sld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 id="270" r:id="rId14"/>
    <p:sldId id="273" r:id="rId15"/>
    <p:sldId id="274"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23-Feb-20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8175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23-Feb-20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7232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23-Feb-20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2027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23-Feb-20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37125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23-Feb-20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4760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23-Feb-20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218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23-Feb-20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588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23-Feb-20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4264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23-Feb-20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556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23-Feb-20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102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23-Feb-20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066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23-Feb-20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606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23-Feb-20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4696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23-Feb-20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5968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23-Feb-20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4049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23-Feb-20</a:t>
            </a:fld>
            <a:endParaRPr lang="en-US" dirty="0"/>
          </a:p>
        </p:txBody>
      </p:sp>
    </p:spTree>
    <p:extLst>
      <p:ext uri="{BB962C8B-B14F-4D97-AF65-F5344CB8AC3E}">
        <p14:creationId xmlns:p14="http://schemas.microsoft.com/office/powerpoint/2010/main" val="115750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23-Feb-20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6230382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arduino.c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057384" cy="1646302"/>
          </a:xfrm>
        </p:spPr>
        <p:txBody>
          <a:bodyPr/>
          <a:lstStyle/>
          <a:p>
            <a:r>
              <a:rPr lang="en-US" sz="5400" dirty="0" smtClean="0">
                <a:latin typeface="Times New Roman" panose="02020603050405020304" pitchFamily="18" charset="0"/>
                <a:cs typeface="Times New Roman" panose="02020603050405020304" pitchFamily="18" charset="0"/>
              </a:rPr>
              <a:t>PULSE</a:t>
            </a:r>
            <a:endParaRPr lang="en-US" sz="5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sz="5400" b="1" dirty="0" smtClean="0">
                <a:solidFill>
                  <a:schemeClr val="accent2">
                    <a:lumMod val="75000"/>
                  </a:schemeClr>
                </a:solidFill>
                <a:latin typeface="Times New Roman" panose="02020603050405020304" pitchFamily="18" charset="0"/>
                <a:cs typeface="Times New Roman" panose="02020603050405020304" pitchFamily="18" charset="0"/>
              </a:rPr>
              <a:t> MONITOR</a:t>
            </a:r>
            <a:endParaRPr lang="en-US" sz="54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85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59855"/>
            <a:ext cx="8596668" cy="5281508"/>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In Firebase database :</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331430"/>
            <a:ext cx="7255646" cy="4537695"/>
          </a:xfrm>
          <a:prstGeom prst="rect">
            <a:avLst/>
          </a:prstGeom>
        </p:spPr>
      </p:pic>
    </p:spTree>
    <p:extLst>
      <p:ext uri="{BB962C8B-B14F-4D97-AF65-F5344CB8AC3E}">
        <p14:creationId xmlns:p14="http://schemas.microsoft.com/office/powerpoint/2010/main" val="1204908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latin typeface="Times New Roman" panose="02020603050405020304" pitchFamily="18" charset="0"/>
                <a:cs typeface="Times New Roman" panose="02020603050405020304" pitchFamily="18" charset="0"/>
              </a:rPr>
              <a:t>In Firebase storage :</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690" y="1395851"/>
            <a:ext cx="8596312" cy="4641688"/>
          </a:xfrm>
        </p:spPr>
      </p:pic>
    </p:spTree>
    <p:extLst>
      <p:ext uri="{BB962C8B-B14F-4D97-AF65-F5344CB8AC3E}">
        <p14:creationId xmlns:p14="http://schemas.microsoft.com/office/powerpoint/2010/main" val="4274891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latin typeface="Times New Roman" panose="02020603050405020304" pitchFamily="18" charset="0"/>
                <a:cs typeface="Times New Roman" panose="02020603050405020304" pitchFamily="18" charset="0"/>
              </a:rPr>
              <a:t>End Users</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Programmers</a:t>
            </a:r>
          </a:p>
          <a:p>
            <a:r>
              <a:rPr lang="en-US" sz="2400" dirty="0" smtClean="0">
                <a:latin typeface="Times New Roman" panose="02020603050405020304" pitchFamily="18" charset="0"/>
                <a:cs typeface="Times New Roman" panose="02020603050405020304" pitchFamily="18" charset="0"/>
              </a:rPr>
              <a:t>Students</a:t>
            </a:r>
          </a:p>
          <a:p>
            <a:r>
              <a:rPr lang="en-US" sz="2400" dirty="0" smtClean="0">
                <a:latin typeface="Times New Roman" panose="02020603050405020304" pitchFamily="18" charset="0"/>
                <a:cs typeface="Times New Roman" panose="02020603050405020304" pitchFamily="18" charset="0"/>
              </a:rPr>
              <a:t>All People</a:t>
            </a:r>
          </a:p>
          <a:p>
            <a:pPr marL="0" indent="0">
              <a:buNone/>
            </a:pPr>
            <a:endParaRPr lang="en-US" dirty="0"/>
          </a:p>
        </p:txBody>
      </p:sp>
    </p:spTree>
    <p:extLst>
      <p:ext uri="{BB962C8B-B14F-4D97-AF65-F5344CB8AC3E}">
        <p14:creationId xmlns:p14="http://schemas.microsoft.com/office/powerpoint/2010/main" val="4147509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3893"/>
          </a:xfrm>
        </p:spPr>
        <p:txBody>
          <a:bodyPr>
            <a:normAutofit fontScale="90000"/>
          </a:bodyPr>
          <a:lstStyle/>
          <a:p>
            <a:r>
              <a:rPr lang="en-US" dirty="0" smtClean="0">
                <a:solidFill>
                  <a:schemeClr val="accent1">
                    <a:lumMod val="50000"/>
                  </a:schemeClr>
                </a:solidFill>
                <a:latin typeface="Times New Roman" panose="02020603050405020304" pitchFamily="18" charset="0"/>
                <a:cs typeface="Times New Roman" panose="02020603050405020304" pitchFamily="18" charset="0"/>
              </a:rPr>
              <a:t>Requirements</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60589"/>
            <a:ext cx="8596668" cy="4510667"/>
          </a:xfrm>
        </p:spPr>
        <p:txBody>
          <a:bodyPr>
            <a:normAutofit/>
          </a:bodyPr>
          <a:lstStyle/>
          <a:p>
            <a:pPr marL="0" indent="0">
              <a:buNone/>
            </a:pPr>
            <a:r>
              <a:rPr lang="en-US" sz="2800" b="1" dirty="0" smtClean="0">
                <a:latin typeface="Times New Roman" panose="02020603050405020304" pitchFamily="18" charset="0"/>
                <a:cs typeface="Times New Roman" panose="02020603050405020304" pitchFamily="18" charset="0"/>
              </a:rPr>
              <a:t>Software Requirements :</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Arduino</a:t>
            </a:r>
            <a:r>
              <a:rPr lang="en-US" sz="2400" dirty="0" smtClean="0">
                <a:latin typeface="Times New Roman" panose="02020603050405020304" pitchFamily="18" charset="0"/>
                <a:cs typeface="Times New Roman" panose="02020603050405020304" pitchFamily="18" charset="0"/>
              </a:rPr>
              <a:t> IDE</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489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8946" y="811369"/>
            <a:ext cx="8075054" cy="584775"/>
          </a:xfrm>
          <a:prstGeom prst="rect">
            <a:avLst/>
          </a:prstGeom>
        </p:spPr>
        <p:txBody>
          <a:bodyPr wrap="square">
            <a:spAutoFit/>
          </a:bodyPr>
          <a:lstStyle/>
          <a:p>
            <a:r>
              <a:rPr lang="en-US" sz="3200" b="1" dirty="0" smtClean="0">
                <a:latin typeface="Times New Roman" panose="02020603050405020304" pitchFamily="18" charset="0"/>
                <a:cs typeface="Times New Roman" panose="02020603050405020304" pitchFamily="18" charset="0"/>
              </a:rPr>
              <a:t>Hardware </a:t>
            </a:r>
            <a:r>
              <a:rPr lang="en-US" sz="3200" b="1" dirty="0">
                <a:latin typeface="Times New Roman" panose="02020603050405020304" pitchFamily="18" charset="0"/>
                <a:cs typeface="Times New Roman" panose="02020603050405020304" pitchFamily="18" charset="0"/>
              </a:rPr>
              <a:t>Requirements </a:t>
            </a:r>
            <a:r>
              <a:rPr lang="en-US" sz="3200" b="1" dirty="0" smtClean="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75" y="2781837"/>
            <a:ext cx="3181083" cy="2680302"/>
          </a:xfrm>
          <a:prstGeom prst="rect">
            <a:avLst/>
          </a:prstGeom>
        </p:spPr>
      </p:pic>
      <p:sp>
        <p:nvSpPr>
          <p:cNvPr id="7" name="Rectangle 6"/>
          <p:cNvSpPr/>
          <p:nvPr/>
        </p:nvSpPr>
        <p:spPr>
          <a:xfrm>
            <a:off x="1068945" y="5821251"/>
            <a:ext cx="2369713" cy="412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Arduino</a:t>
            </a:r>
            <a:r>
              <a:rPr lang="en-US" b="1" dirty="0" smtClean="0">
                <a:solidFill>
                  <a:schemeClr val="tx1"/>
                </a:solidFill>
              </a:rPr>
              <a:t> Uno Board</a:t>
            </a:r>
            <a:endParaRPr lang="en-US" b="1" dirty="0">
              <a:solidFill>
                <a:schemeClr val="tx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8209" y="1867437"/>
            <a:ext cx="2678806" cy="3953813"/>
          </a:xfrm>
          <a:prstGeom prst="rect">
            <a:avLst/>
          </a:prstGeom>
        </p:spPr>
      </p:pic>
      <p:sp>
        <p:nvSpPr>
          <p:cNvPr id="9" name="Rectangle 8"/>
          <p:cNvSpPr/>
          <p:nvPr/>
        </p:nvSpPr>
        <p:spPr>
          <a:xfrm>
            <a:off x="4018210" y="5821250"/>
            <a:ext cx="2678806" cy="412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16*2 LCD Display</a:t>
            </a:r>
            <a:endParaRPr lang="en-US" b="1" dirty="0">
              <a:solidFill>
                <a:schemeClr val="tx1"/>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9746" y="2781837"/>
            <a:ext cx="2601533" cy="2524259"/>
          </a:xfrm>
          <a:prstGeom prst="rect">
            <a:avLst/>
          </a:prstGeom>
        </p:spPr>
      </p:pic>
      <p:sp>
        <p:nvSpPr>
          <p:cNvPr id="11" name="Rectangle 10"/>
          <p:cNvSpPr/>
          <p:nvPr/>
        </p:nvSpPr>
        <p:spPr>
          <a:xfrm>
            <a:off x="7592096" y="5821250"/>
            <a:ext cx="3103807" cy="412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Variable Register</a:t>
            </a:r>
            <a:endParaRPr lang="en-US" b="1" dirty="0">
              <a:solidFill>
                <a:schemeClr val="tx1"/>
              </a:solidFill>
            </a:endParaRPr>
          </a:p>
        </p:txBody>
      </p:sp>
    </p:spTree>
    <p:extLst>
      <p:ext uri="{BB962C8B-B14F-4D97-AF65-F5344CB8AC3E}">
        <p14:creationId xmlns:p14="http://schemas.microsoft.com/office/powerpoint/2010/main" val="34802135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59" y="398407"/>
            <a:ext cx="2999502" cy="28459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9254" y="212080"/>
            <a:ext cx="2901120" cy="26727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9869" y="212081"/>
            <a:ext cx="2500211" cy="2801575"/>
          </a:xfrm>
          <a:prstGeom prst="rect">
            <a:avLst/>
          </a:prstGeom>
        </p:spPr>
      </p:pic>
      <p:sp>
        <p:nvSpPr>
          <p:cNvPr id="13" name="Rectangle 12"/>
          <p:cNvSpPr/>
          <p:nvPr/>
        </p:nvSpPr>
        <p:spPr>
          <a:xfrm>
            <a:off x="669701" y="3244334"/>
            <a:ext cx="1687133" cy="369332"/>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Pulse Monitor</a:t>
            </a:r>
            <a:endParaRPr lang="en-US" b="1" dirty="0">
              <a:latin typeface="Times New Roman" panose="02020603050405020304" pitchFamily="18" charset="0"/>
              <a:cs typeface="Times New Roman" panose="02020603050405020304" pitchFamily="18" charset="0"/>
            </a:endParaRPr>
          </a:p>
        </p:txBody>
      </p:sp>
      <p:sp>
        <p:nvSpPr>
          <p:cNvPr id="14" name="Rectangle 13"/>
          <p:cNvSpPr/>
          <p:nvPr/>
        </p:nvSpPr>
        <p:spPr>
          <a:xfrm>
            <a:off x="7765961" y="3244334"/>
            <a:ext cx="1484412" cy="369332"/>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Breadboard</a:t>
            </a:r>
            <a:endParaRPr lang="en-US" b="1" dirty="0">
              <a:latin typeface="Times New Roman" panose="02020603050405020304" pitchFamily="18" charset="0"/>
              <a:cs typeface="Times New Roman" panose="02020603050405020304" pitchFamily="18" charset="0"/>
            </a:endParaRPr>
          </a:p>
        </p:txBody>
      </p:sp>
      <p:sp>
        <p:nvSpPr>
          <p:cNvPr id="16" name="Rectangle 15"/>
          <p:cNvSpPr/>
          <p:nvPr/>
        </p:nvSpPr>
        <p:spPr>
          <a:xfrm>
            <a:off x="3669204" y="3244334"/>
            <a:ext cx="2140876"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Jumping Ware</a:t>
            </a:r>
            <a:endParaRPr lang="en-US" b="1" dirty="0"/>
          </a:p>
        </p:txBody>
      </p:sp>
    </p:spTree>
    <p:extLst>
      <p:ext uri="{BB962C8B-B14F-4D97-AF65-F5344CB8AC3E}">
        <p14:creationId xmlns:p14="http://schemas.microsoft.com/office/powerpoint/2010/main" val="1875130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latin typeface="Times New Roman" panose="02020603050405020304" pitchFamily="18" charset="0"/>
                <a:cs typeface="Times New Roman" panose="02020603050405020304" pitchFamily="18" charset="0"/>
              </a:rPr>
              <a:t>Future Enhancement</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Adding pulse rate signal.</a:t>
            </a:r>
          </a:p>
          <a:p>
            <a:r>
              <a:rPr lang="en-US" sz="2400" dirty="0" smtClean="0">
                <a:latin typeface="Times New Roman" panose="02020603050405020304" pitchFamily="18" charset="0"/>
                <a:cs typeface="Times New Roman" panose="02020603050405020304" pitchFamily="18" charset="0"/>
              </a:rPr>
              <a:t>Adding Green LED to identify the normal pulse rate.</a:t>
            </a:r>
          </a:p>
          <a:p>
            <a:r>
              <a:rPr lang="en-US" sz="2400" dirty="0">
                <a:latin typeface="Times New Roman" panose="02020603050405020304" pitchFamily="18" charset="0"/>
                <a:cs typeface="Times New Roman" panose="02020603050405020304" pitchFamily="18" charset="0"/>
              </a:rPr>
              <a:t>Adding </a:t>
            </a:r>
            <a:r>
              <a:rPr lang="en-US" sz="2400" dirty="0" smtClean="0">
                <a:latin typeface="Times New Roman" panose="02020603050405020304" pitchFamily="18" charset="0"/>
                <a:cs typeface="Times New Roman" panose="02020603050405020304" pitchFamily="18" charset="0"/>
              </a:rPr>
              <a:t>RED </a:t>
            </a:r>
            <a:r>
              <a:rPr lang="en-US" sz="2400" dirty="0">
                <a:latin typeface="Times New Roman" panose="02020603050405020304" pitchFamily="18" charset="0"/>
                <a:cs typeface="Times New Roman" panose="02020603050405020304" pitchFamily="18" charset="0"/>
              </a:rPr>
              <a:t>LED to identify the </a:t>
            </a:r>
            <a:r>
              <a:rPr lang="en-US" sz="2400" dirty="0" smtClean="0">
                <a:latin typeface="Times New Roman" panose="02020603050405020304" pitchFamily="18" charset="0"/>
                <a:cs typeface="Times New Roman" panose="02020603050405020304" pitchFamily="18" charset="0"/>
              </a:rPr>
              <a:t>fast </a:t>
            </a:r>
            <a:r>
              <a:rPr lang="en-US" sz="2400" dirty="0">
                <a:latin typeface="Times New Roman" panose="02020603050405020304" pitchFamily="18" charset="0"/>
                <a:cs typeface="Times New Roman" panose="02020603050405020304" pitchFamily="18" charset="0"/>
              </a:rPr>
              <a:t>pulse rate.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556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latin typeface="Times New Roman" panose="02020603050405020304" pitchFamily="18" charset="0"/>
                <a:cs typeface="Times New Roman" panose="02020603050405020304" pitchFamily="18" charset="0"/>
              </a:rPr>
              <a:t>Reference</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hlinkClick r:id="rId2"/>
              </a:rPr>
              <a:t>https://</a:t>
            </a:r>
            <a:r>
              <a:rPr lang="en-US" sz="2400" dirty="0" smtClean="0">
                <a:latin typeface="Times New Roman" panose="02020603050405020304" pitchFamily="18" charset="0"/>
                <a:cs typeface="Times New Roman" panose="02020603050405020304" pitchFamily="18" charset="0"/>
                <a:hlinkClick r:id="rId2"/>
              </a:rPr>
              <a:t>www.arduino.cc</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8499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latin typeface="Times New Roman" panose="02020603050405020304" pitchFamily="18" charset="0"/>
                <a:cs typeface="Times New Roman" panose="02020603050405020304" pitchFamily="18" charset="0"/>
              </a:rPr>
              <a:t>Contents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775854"/>
            <a:ext cx="8596668" cy="3880773"/>
          </a:xfrm>
        </p:spPr>
        <p:txBody>
          <a:bodyPr/>
          <a:lstStyle/>
          <a:p>
            <a:r>
              <a:rPr lang="en-US" sz="2400" dirty="0" smtClean="0">
                <a:latin typeface="Times New Roman" panose="02020603050405020304" pitchFamily="18" charset="0"/>
                <a:cs typeface="Times New Roman" panose="02020603050405020304" pitchFamily="18" charset="0"/>
              </a:rPr>
              <a:t>Project Objective</a:t>
            </a:r>
          </a:p>
          <a:p>
            <a:r>
              <a:rPr lang="en-US" sz="2400" dirty="0" smtClean="0">
                <a:latin typeface="Times New Roman" panose="02020603050405020304" pitchFamily="18" charset="0"/>
                <a:cs typeface="Times New Roman" panose="02020603050405020304" pitchFamily="18" charset="0"/>
              </a:rPr>
              <a:t>What we learnt?</a:t>
            </a:r>
          </a:p>
          <a:p>
            <a:r>
              <a:rPr lang="en-US" sz="2400" dirty="0" smtClean="0">
                <a:latin typeface="Times New Roman" panose="02020603050405020304" pitchFamily="18" charset="0"/>
                <a:cs typeface="Times New Roman" panose="02020603050405020304" pitchFamily="18" charset="0"/>
              </a:rPr>
              <a:t>Requirements</a:t>
            </a:r>
          </a:p>
          <a:p>
            <a:r>
              <a:rPr lang="en-US" sz="2400" dirty="0" smtClean="0">
                <a:latin typeface="Times New Roman" panose="02020603050405020304" pitchFamily="18" charset="0"/>
                <a:cs typeface="Times New Roman" panose="02020603050405020304" pitchFamily="18" charset="0"/>
              </a:rPr>
              <a:t>End Users</a:t>
            </a:r>
          </a:p>
          <a:p>
            <a:r>
              <a:rPr lang="en-US" sz="2400" dirty="0" smtClean="0">
                <a:latin typeface="Times New Roman" panose="02020603050405020304" pitchFamily="18" charset="0"/>
                <a:cs typeface="Times New Roman" panose="02020603050405020304" pitchFamily="18" charset="0"/>
              </a:rPr>
              <a:t>Future enhancement</a:t>
            </a:r>
          </a:p>
          <a:p>
            <a:r>
              <a:rPr lang="en-US" sz="2400" dirty="0" smtClean="0">
                <a:latin typeface="Times New Roman" panose="02020603050405020304" pitchFamily="18" charset="0"/>
                <a:cs typeface="Times New Roman" panose="02020603050405020304" pitchFamily="18" charset="0"/>
              </a:rPr>
              <a:t>Reference</a:t>
            </a:r>
          </a:p>
          <a:p>
            <a:endParaRPr lang="en-US" dirty="0" smtClean="0"/>
          </a:p>
          <a:p>
            <a:endParaRPr lang="en-US" dirty="0"/>
          </a:p>
        </p:txBody>
      </p:sp>
    </p:spTree>
    <p:extLst>
      <p:ext uri="{BB962C8B-B14F-4D97-AF65-F5344CB8AC3E}">
        <p14:creationId xmlns:p14="http://schemas.microsoft.com/office/powerpoint/2010/main" val="4258454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50000"/>
                  </a:schemeClr>
                </a:solidFill>
              </a:rPr>
              <a:t>Project Objective</a:t>
            </a:r>
          </a:p>
        </p:txBody>
      </p:sp>
      <p:sp>
        <p:nvSpPr>
          <p:cNvPr id="3" name="Content Placeholder 2"/>
          <p:cNvSpPr>
            <a:spLocks noGrp="1"/>
          </p:cNvSpPr>
          <p:nvPr>
            <p:ph idx="1"/>
          </p:nvPr>
        </p:nvSpPr>
        <p:spPr/>
        <p:txBody>
          <a:bodyPr>
            <a:normAutofit/>
          </a:bodyPr>
          <a:lstStyle/>
          <a:p>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072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latin typeface="Times New Roman" panose="02020603050405020304" pitchFamily="18" charset="0"/>
                <a:cs typeface="Times New Roman" panose="02020603050405020304" pitchFamily="18" charset="0"/>
              </a:rPr>
              <a:t>What we learnt ?</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799980"/>
            <a:ext cx="8596668" cy="4575062"/>
          </a:xfrm>
        </p:spPr>
        <p:txBody>
          <a:bodyPr>
            <a:noAutofit/>
          </a:bodyPr>
          <a:lstStyle/>
          <a:p>
            <a:pPr marL="0" indent="0">
              <a:buNone/>
            </a:pPr>
            <a:r>
              <a:rPr lang="en-US" sz="2400" dirty="0" smtClean="0">
                <a:latin typeface="Times New Roman" panose="02020603050405020304" pitchFamily="18" charset="0"/>
                <a:cs typeface="Times New Roman" panose="02020603050405020304" pitchFamily="18" charset="0"/>
              </a:rPr>
              <a:t>Technical Learning :</a:t>
            </a:r>
          </a:p>
          <a:p>
            <a:pPr>
              <a:buFont typeface="Wingdings" panose="05000000000000000000" pitchFamily="2" charset="2"/>
              <a:buChar char="Ø"/>
            </a:pPr>
            <a:r>
              <a:rPr lang="en-US" sz="2400" dirty="0" err="1" smtClean="0">
                <a:latin typeface="Times New Roman" panose="02020603050405020304" pitchFamily="18" charset="0"/>
                <a:cs typeface="Times New Roman" panose="02020603050405020304" pitchFamily="18" charset="0"/>
              </a:rPr>
              <a:t>Arduino</a:t>
            </a:r>
            <a:r>
              <a:rPr lang="en-US" sz="2400" dirty="0" smtClean="0">
                <a:latin typeface="Times New Roman" panose="02020603050405020304" pitchFamily="18" charset="0"/>
                <a:cs typeface="Times New Roman" panose="02020603050405020304" pitchFamily="18" charset="0"/>
              </a:rPr>
              <a:t> Programming.</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Functionality of </a:t>
            </a:r>
            <a:r>
              <a:rPr lang="en-US" sz="2400" dirty="0">
                <a:latin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cs typeface="Times New Roman" panose="02020603050405020304" pitchFamily="18" charset="0"/>
              </a:rPr>
              <a:t>ulse Sensor.</a:t>
            </a:r>
          </a:p>
          <a:p>
            <a:pPr>
              <a:buFont typeface="Wingdings" panose="05000000000000000000" pitchFamily="2" charset="2"/>
              <a:buChar char="Ø"/>
            </a:pPr>
            <a:r>
              <a:rPr lang="en-US" sz="2400" dirty="0" err="1" smtClean="0">
                <a:latin typeface="Times New Roman" panose="02020603050405020304" pitchFamily="18" charset="0"/>
                <a:cs typeface="Times New Roman" panose="02020603050405020304" pitchFamily="18" charset="0"/>
              </a:rPr>
              <a:t>Arduino</a:t>
            </a:r>
            <a:r>
              <a:rPr lang="en-US" sz="2400" dirty="0" smtClean="0">
                <a:latin typeface="Times New Roman" panose="02020603050405020304" pitchFamily="18" charset="0"/>
                <a:cs typeface="Times New Roman" panose="02020603050405020304" pitchFamily="18" charset="0"/>
              </a:rPr>
              <a:t> pin </a:t>
            </a: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onfiguration.</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LCD </a:t>
            </a:r>
            <a:r>
              <a:rPr lang="en-US" sz="2400" dirty="0">
                <a:latin typeface="Times New Roman" panose="02020603050405020304" pitchFamily="18" charset="0"/>
                <a:cs typeface="Times New Roman" panose="02020603050405020304" pitchFamily="18" charset="0"/>
              </a:rPr>
              <a:t>Display </a:t>
            </a:r>
            <a:r>
              <a:rPr lang="en-US" sz="2400" dirty="0" smtClean="0">
                <a:latin typeface="Times New Roman" panose="02020603050405020304" pitchFamily="18" charset="0"/>
                <a:cs typeface="Times New Roman" panose="02020603050405020304" pitchFamily="18" charset="0"/>
              </a:rPr>
              <a:t>pin configuration and functionality.</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General Learning :</a:t>
            </a:r>
          </a:p>
          <a:p>
            <a:pPr marL="0" indent="0">
              <a:buNone/>
            </a:pPr>
            <a:r>
              <a:rPr lang="en-US" sz="2400" dirty="0" smtClean="0">
                <a:latin typeface="Times New Roman" panose="02020603050405020304" pitchFamily="18" charset="0"/>
                <a:cs typeface="Times New Roman" panose="02020603050405020304" pitchFamily="18" charset="0"/>
              </a:rPr>
              <a:t>Team Work</a:t>
            </a:r>
          </a:p>
        </p:txBody>
      </p:sp>
    </p:spTree>
    <p:extLst>
      <p:ext uri="{BB962C8B-B14F-4D97-AF65-F5344CB8AC3E}">
        <p14:creationId xmlns:p14="http://schemas.microsoft.com/office/powerpoint/2010/main" val="1113997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latin typeface="Times New Roman" panose="02020603050405020304" pitchFamily="18" charset="0"/>
                <a:cs typeface="Times New Roman" panose="02020603050405020304" pitchFamily="18" charset="0"/>
              </a:rPr>
              <a:t>Methods</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42435"/>
            <a:ext cx="3752998" cy="4598928"/>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When we upload the </a:t>
            </a:r>
            <a:r>
              <a:rPr lang="en-US" sz="2400" dirty="0" err="1" smtClean="0">
                <a:latin typeface="Times New Roman" panose="02020603050405020304" pitchFamily="18" charset="0"/>
                <a:cs typeface="Times New Roman" panose="02020603050405020304" pitchFamily="18" charset="0"/>
              </a:rPr>
              <a:t>arduino</a:t>
            </a:r>
            <a:r>
              <a:rPr lang="en-US" sz="2400" dirty="0" smtClean="0">
                <a:latin typeface="Times New Roman" panose="02020603050405020304" pitchFamily="18" charset="0"/>
                <a:cs typeface="Times New Roman" panose="02020603050405020304" pitchFamily="18" charset="0"/>
              </a:rPr>
              <a:t> code to the circuit then we see a splash window :</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6111" y="1442435"/>
            <a:ext cx="2511061" cy="5357482"/>
          </a:xfrm>
          <a:prstGeom prst="rect">
            <a:avLst/>
          </a:prstGeom>
        </p:spPr>
      </p:pic>
    </p:spTree>
    <p:extLst>
      <p:ext uri="{BB962C8B-B14F-4D97-AF65-F5344CB8AC3E}">
        <p14:creationId xmlns:p14="http://schemas.microsoft.com/office/powerpoint/2010/main" val="4243993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4691169" cy="1940417"/>
          </a:xfrm>
        </p:spPr>
        <p:txBody>
          <a:bodyPr>
            <a:noAutofit/>
          </a:bodyPr>
          <a:lstStyle/>
          <a:p>
            <a:pPr algn="just"/>
            <a:r>
              <a:rPr lang="en-US" sz="2400" dirty="0" smtClean="0">
                <a:solidFill>
                  <a:schemeClr val="bg2">
                    <a:lumMod val="10000"/>
                  </a:schemeClr>
                </a:solidFill>
                <a:latin typeface="Times New Roman" panose="02020603050405020304" pitchFamily="18" charset="0"/>
                <a:cs typeface="Times New Roman" panose="02020603050405020304" pitchFamily="18" charset="0"/>
              </a:rPr>
              <a:t>Then we enter the app and we can</a:t>
            </a:r>
            <a:br>
              <a:rPr lang="en-US" sz="2400" dirty="0" smtClean="0">
                <a:solidFill>
                  <a:schemeClr val="bg2">
                    <a:lumMod val="10000"/>
                  </a:schemeClr>
                </a:solidFill>
                <a:latin typeface="Times New Roman" panose="02020603050405020304" pitchFamily="18" charset="0"/>
                <a:cs typeface="Times New Roman" panose="02020603050405020304" pitchFamily="18" charset="0"/>
              </a:rPr>
            </a:br>
            <a:r>
              <a:rPr lang="en-US" sz="2400" dirty="0" smtClean="0">
                <a:solidFill>
                  <a:schemeClr val="bg2">
                    <a:lumMod val="10000"/>
                  </a:schemeClr>
                </a:solidFill>
                <a:latin typeface="Times New Roman" panose="02020603050405020304" pitchFamily="18" charset="0"/>
                <a:cs typeface="Times New Roman" panose="02020603050405020304" pitchFamily="18" charset="0"/>
              </a:rPr>
              <a:t>see the sign in page and if we are not</a:t>
            </a:r>
            <a:br>
              <a:rPr lang="en-US" sz="2400" dirty="0" smtClean="0">
                <a:solidFill>
                  <a:schemeClr val="bg2">
                    <a:lumMod val="10000"/>
                  </a:schemeClr>
                </a:solidFill>
                <a:latin typeface="Times New Roman" panose="02020603050405020304" pitchFamily="18" charset="0"/>
                <a:cs typeface="Times New Roman" panose="02020603050405020304" pitchFamily="18" charset="0"/>
              </a:rPr>
            </a:br>
            <a:r>
              <a:rPr lang="en-US" sz="2400" dirty="0" smtClean="0">
                <a:solidFill>
                  <a:schemeClr val="bg2">
                    <a:lumMod val="10000"/>
                  </a:schemeClr>
                </a:solidFill>
                <a:latin typeface="Times New Roman" panose="02020603050405020304" pitchFamily="18" charset="0"/>
                <a:cs typeface="Times New Roman" panose="02020603050405020304" pitchFamily="18" charset="0"/>
              </a:rPr>
              <a:t> registered yet we can go to the </a:t>
            </a:r>
            <a:br>
              <a:rPr lang="en-US" sz="2400" dirty="0" smtClean="0">
                <a:solidFill>
                  <a:schemeClr val="bg2">
                    <a:lumMod val="10000"/>
                  </a:schemeClr>
                </a:solidFill>
                <a:latin typeface="Times New Roman" panose="02020603050405020304" pitchFamily="18" charset="0"/>
                <a:cs typeface="Times New Roman" panose="02020603050405020304" pitchFamily="18" charset="0"/>
              </a:rPr>
            </a:br>
            <a:r>
              <a:rPr lang="en-US" sz="2400" dirty="0" smtClean="0">
                <a:solidFill>
                  <a:schemeClr val="bg2">
                    <a:lumMod val="10000"/>
                  </a:schemeClr>
                </a:solidFill>
                <a:latin typeface="Times New Roman" panose="02020603050405020304" pitchFamily="18" charset="0"/>
                <a:cs typeface="Times New Roman" panose="02020603050405020304" pitchFamily="18" charset="0"/>
              </a:rPr>
              <a:t>sign up page.</a:t>
            </a:r>
            <a:endParaRPr lang="en-US" sz="2400"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4717" y="734543"/>
            <a:ext cx="3015644" cy="5167964"/>
          </a:xfrm>
        </p:spPr>
      </p:pic>
    </p:spTree>
    <p:extLst>
      <p:ext uri="{BB962C8B-B14F-4D97-AF65-F5344CB8AC3E}">
        <p14:creationId xmlns:p14="http://schemas.microsoft.com/office/powerpoint/2010/main" val="3957538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772732"/>
            <a:ext cx="3443905" cy="5268630"/>
          </a:xfrm>
        </p:spPr>
        <p:txBody>
          <a:bodyPr>
            <a:normAutofit/>
          </a:bodyPr>
          <a:lstStyle/>
          <a:p>
            <a:pPr marL="0" indent="0" algn="just">
              <a:buNone/>
            </a:pPr>
            <a:r>
              <a:rPr lang="en-US" sz="2400" dirty="0" smtClean="0">
                <a:solidFill>
                  <a:schemeClr val="bg2">
                    <a:lumMod val="10000"/>
                  </a:schemeClr>
                </a:solidFill>
                <a:latin typeface="Times New Roman" panose="02020603050405020304" pitchFamily="18" charset="0"/>
                <a:cs typeface="Times New Roman" panose="02020603050405020304" pitchFamily="18" charset="0"/>
              </a:rPr>
              <a:t>After signing in we </a:t>
            </a:r>
            <a:r>
              <a:rPr lang="en-US" sz="2400" dirty="0">
                <a:solidFill>
                  <a:schemeClr val="bg2">
                    <a:lumMod val="10000"/>
                  </a:schemeClr>
                </a:solidFill>
                <a:latin typeface="Times New Roman" panose="02020603050405020304" pitchFamily="18" charset="0"/>
                <a:cs typeface="Times New Roman" panose="02020603050405020304" pitchFamily="18" charset="0"/>
              </a:rPr>
              <a:t>can see the navigation bar at the bottom and a floating action </a:t>
            </a:r>
            <a:r>
              <a:rPr lang="en-US" sz="2400" dirty="0" smtClean="0">
                <a:solidFill>
                  <a:schemeClr val="bg2">
                    <a:lumMod val="10000"/>
                  </a:schemeClr>
                </a:solidFill>
                <a:latin typeface="Times New Roman" panose="02020603050405020304" pitchFamily="18" charset="0"/>
                <a:cs typeface="Times New Roman" panose="02020603050405020304" pitchFamily="18" charset="0"/>
              </a:rPr>
              <a:t>button.</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201" y="772732"/>
            <a:ext cx="2341333" cy="4952594"/>
          </a:xfrm>
          <a:prstGeom prst="rect">
            <a:avLst/>
          </a:prstGeom>
        </p:spPr>
      </p:pic>
    </p:spTree>
    <p:extLst>
      <p:ext uri="{BB962C8B-B14F-4D97-AF65-F5344CB8AC3E}">
        <p14:creationId xmlns:p14="http://schemas.microsoft.com/office/powerpoint/2010/main" val="2600898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212" y="965916"/>
            <a:ext cx="4074971" cy="5448934"/>
          </a:xfrm>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Now if we click on the account option in the navigation bar we can see the user </a:t>
            </a:r>
            <a:r>
              <a:rPr lang="en-US" sz="2400" dirty="0" err="1" smtClean="0">
                <a:latin typeface="Times New Roman" panose="02020603050405020304" pitchFamily="18" charset="0"/>
                <a:cs typeface="Times New Roman" panose="02020603050405020304" pitchFamily="18" charset="0"/>
              </a:rPr>
              <a:t>profile.We</a:t>
            </a:r>
            <a:r>
              <a:rPr lang="en-US" sz="2400" dirty="0" smtClean="0">
                <a:latin typeface="Times New Roman" panose="02020603050405020304" pitchFamily="18" charset="0"/>
                <a:cs typeface="Times New Roman" panose="02020603050405020304" pitchFamily="18" charset="0"/>
              </a:rPr>
              <a:t> can also log out from the app by clicking the log out option.</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3593" y="1068835"/>
            <a:ext cx="2552824" cy="4972528"/>
          </a:xfrm>
          <a:prstGeom prst="rect">
            <a:avLst/>
          </a:prstGeom>
        </p:spPr>
      </p:pic>
    </p:spTree>
    <p:extLst>
      <p:ext uri="{BB962C8B-B14F-4D97-AF65-F5344CB8AC3E}">
        <p14:creationId xmlns:p14="http://schemas.microsoft.com/office/powerpoint/2010/main" val="3884084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092" y="579549"/>
            <a:ext cx="8596668" cy="5371661"/>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Now if we want to post something we have to click the red floating action button. This will take us to the “Post Activity”. There we can post about the book and store it in the database.</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880" y="1861847"/>
            <a:ext cx="2125146" cy="44681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2572" y="1861847"/>
            <a:ext cx="2116619" cy="4449652"/>
          </a:xfrm>
          <a:prstGeom prst="rect">
            <a:avLst/>
          </a:prstGeom>
        </p:spPr>
      </p:pic>
    </p:spTree>
    <p:extLst>
      <p:ext uri="{BB962C8B-B14F-4D97-AF65-F5344CB8AC3E}">
        <p14:creationId xmlns:p14="http://schemas.microsoft.com/office/powerpoint/2010/main" val="2838115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318</TotalTime>
  <Words>232</Words>
  <Application>Microsoft Office PowerPoint</Application>
  <PresentationFormat>Widescreen</PresentationFormat>
  <Paragraphs>50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Times New Roman</vt:lpstr>
      <vt:lpstr>Trebuchet MS</vt:lpstr>
      <vt:lpstr>Wingdings</vt:lpstr>
      <vt:lpstr>Wingdings 3</vt:lpstr>
      <vt:lpstr>Facet</vt:lpstr>
      <vt:lpstr>PULSE</vt:lpstr>
      <vt:lpstr>Contents</vt:lpstr>
      <vt:lpstr>Project Objective</vt:lpstr>
      <vt:lpstr>What we learnt ?</vt:lpstr>
      <vt:lpstr>Methods</vt:lpstr>
      <vt:lpstr>Then we enter the app and we can see the sign in page and if we are not  registered yet we can go to the  sign up page.</vt:lpstr>
      <vt:lpstr>PowerPoint Presentation</vt:lpstr>
      <vt:lpstr>PowerPoint Presentation</vt:lpstr>
      <vt:lpstr>PowerPoint Presentation</vt:lpstr>
      <vt:lpstr>PowerPoint Presentation</vt:lpstr>
      <vt:lpstr>In Firebase storage :</vt:lpstr>
      <vt:lpstr>End Users</vt:lpstr>
      <vt:lpstr>Requirements</vt:lpstr>
      <vt:lpstr>PowerPoint Presentation</vt:lpstr>
      <vt:lpstr>PowerPoint Presentation</vt:lpstr>
      <vt:lpstr>Future Enhancement</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EXCHANGE</dc:title>
  <dc:creator>HP</dc:creator>
  <cp:lastModifiedBy>HP</cp:lastModifiedBy>
  <cp:revision>23</cp:revision>
  <dcterms:created xsi:type="dcterms:W3CDTF">2020-01-06T16:38:13Z</dcterms:created>
  <dcterms:modified xsi:type="dcterms:W3CDTF">2020-02-23T02:28:06Z</dcterms:modified>
</cp:coreProperties>
</file>