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9"/>
  </p:notesMasterIdLst>
  <p:sldIdLst>
    <p:sldId id="257" r:id="rId5"/>
    <p:sldId id="258" r:id="rId6"/>
    <p:sldId id="260" r:id="rId7"/>
    <p:sldId id="261" r:id="rId8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66" y="108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03.01.2018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03.01.2018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03.01.2018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Data Science Projekt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Umsetzung</a:t>
            </a:r>
          </a:p>
        </p:txBody>
      </p:sp>
      <p:sp>
        <p:nvSpPr>
          <p:cNvPr id="1126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Untertitel</a:t>
            </a:r>
          </a:p>
        </p:txBody>
      </p:sp>
      <p:sp>
        <p:nvSpPr>
          <p:cNvPr id="11268" name="Inhaltsplatzhalter 3"/>
          <p:cNvSpPr>
            <a:spLocks noGrp="1"/>
          </p:cNvSpPr>
          <p:nvPr>
            <p:ph sz="half" idx="13"/>
          </p:nvPr>
        </p:nvSpPr>
        <p:spPr bwMode="auto">
          <a:xfrm>
            <a:off x="457200" y="2160588"/>
            <a:ext cx="11249025" cy="3959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FH_PPT_Vorlage_16-9.potx" id="{DC3FBA49-4324-41F2-98E8-381E2F3B436A}" vid="{E1BECA56-A1BF-46D8-8A5F-C69BAD49171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470</QMPilot_DokID>
  </documentManagement>
</p:properties>
</file>

<file path=customXml/itemProps1.xml><?xml version="1.0" encoding="utf-8"?>
<ds:datastoreItem xmlns:ds="http://schemas.openxmlformats.org/officeDocument/2006/customXml" ds:itemID="{3B108660-2CB9-4BF5-8E68-68C91CE7D9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12572-CAAE-4A55-B1F7-111B37F54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D1D06F-7B50-4C4E-BDC2-45B57735548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551ef7e-3b29-44d1-a8ad-ef34c26bfc60"/>
    <ds:schemaRef ds:uri="f6f68f68-5570-446d-b1e6-2310e70d83d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6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BFH_PPT_Vorlage_16-9</vt:lpstr>
      <vt:lpstr>Data Science Projekt</vt:lpstr>
      <vt:lpstr>PowerPoint Presentation</vt:lpstr>
      <vt:lpstr>Agenda</vt:lpstr>
      <vt:lpstr>Umsetzung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Nalet Meinen</dc:creator>
  <dc:description> </dc:description>
  <cp:lastModifiedBy>Nalet Meinen</cp:lastModifiedBy>
  <cp:revision>2</cp:revision>
  <cp:lastPrinted>2013-08-23T11:57:04Z</cp:lastPrinted>
  <dcterms:created xsi:type="dcterms:W3CDTF">2018-01-03T18:44:18Z</dcterms:created>
  <dcterms:modified xsi:type="dcterms:W3CDTF">2018-01-03T18:51:41Z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