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0"/>
  </p:notesMasterIdLst>
  <p:sldIdLst>
    <p:sldId id="257" r:id="rId5"/>
    <p:sldId id="264" r:id="rId6"/>
    <p:sldId id="265" r:id="rId7"/>
    <p:sldId id="262" r:id="rId8"/>
    <p:sldId id="263" r:id="rId9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66" y="1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08.01.2018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08.01.2018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08.01.2018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Data Science Projekt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Sentiment Analyse</a:t>
            </a: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sz="1600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CH" sz="1600" i="1" dirty="0">
                <a:latin typeface="Lucida Sans" pitchFamily="34" charset="0"/>
                <a:cs typeface="Lucida Sans Unicode" pitchFamily="34" charset="0"/>
              </a:rPr>
              <a:t>Nalet Meinen, Alexander Nussbaum, Michael Utz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8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Eigener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Sentiment Lexikon von Harvard</a:t>
            </a:r>
          </a:p>
          <a:p>
            <a:pPr lvl="1"/>
            <a:r>
              <a:rPr lang="de-CH" dirty="0"/>
              <a:t>Versuch 1</a:t>
            </a:r>
          </a:p>
          <a:p>
            <a:pPr lvl="2"/>
            <a:r>
              <a:rPr lang="de-CH" dirty="0"/>
              <a:t>Jedes Attribut aus dem Lexikon, bekommt einen TRUE oder FALSE Wert.</a:t>
            </a:r>
          </a:p>
          <a:p>
            <a:pPr lvl="1"/>
            <a:r>
              <a:rPr lang="de-CH" dirty="0"/>
              <a:t>Versuch 2</a:t>
            </a:r>
          </a:p>
          <a:p>
            <a:pPr lvl="2"/>
            <a:r>
              <a:rPr lang="de-CH" dirty="0" err="1"/>
              <a:t>Attributteselection</a:t>
            </a:r>
            <a:r>
              <a:rPr lang="de-CH" dirty="0"/>
              <a:t> mit den vielversprechendsten Wörter.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7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0FB3B7-0EC5-48EE-AC0D-C086B3559F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65613-820C-45C6-9653-B77D519B1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</p:spTree>
    <p:extLst>
      <p:ext uri="{BB962C8B-B14F-4D97-AF65-F5344CB8AC3E}">
        <p14:creationId xmlns:p14="http://schemas.microsoft.com/office/powerpoint/2010/main" val="12125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879-A391-4E68-9A8E-96CE98B5D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F945-E6F8-48F2-B339-3EED6A45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B384E-CB9C-4C6A-944A-B406869C988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5306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1D06F-7B50-4C4E-BDC2-45B57735548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551ef7e-3b29-44d1-a8ad-ef34c26bfc60"/>
    <ds:schemaRef ds:uri="f6f68f68-5570-446d-b1e6-2310e70d83d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51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BFH_PPT_Vorlage_16-9</vt:lpstr>
      <vt:lpstr>Data Science Projekt</vt:lpstr>
      <vt:lpstr>Umsetzung</vt:lpstr>
      <vt:lpstr>Umsetzung</vt:lpstr>
      <vt:lpstr>Resultate</vt:lpstr>
      <vt:lpstr>Lessons Learned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Nalet Meinen</dc:creator>
  <dc:description> </dc:description>
  <cp:lastModifiedBy>Nalet Meinen</cp:lastModifiedBy>
  <cp:revision>7</cp:revision>
  <cp:lastPrinted>2013-08-23T11:57:04Z</cp:lastPrinted>
  <dcterms:created xsi:type="dcterms:W3CDTF">2018-01-03T18:44:18Z</dcterms:created>
  <dcterms:modified xsi:type="dcterms:W3CDTF">2018-01-08T17:01:48Z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