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8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5"/>
    <p:restoredTop sz="94767"/>
  </p:normalViewPr>
  <p:slideViewPr>
    <p:cSldViewPr snapToGrid="0" snapToObjects="1">
      <p:cViewPr varScale="1">
        <p:scale>
          <a:sx n="152" d="100"/>
          <a:sy n="152" d="100"/>
        </p:scale>
        <p:origin x="1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F68B-C06C-014A-B96C-FB22DBAD816A}" type="datetimeFigureOut">
              <a:rPr lang="de-DE" smtClean="0"/>
              <a:t>20.01.18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9D6E-000E-5141-B5F0-8CC46A5BB550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744" y="4217228"/>
            <a:ext cx="12464143" cy="3179694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17172" y="536552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F68B-C06C-014A-B96C-FB22DBAD816A}" type="datetimeFigureOut">
              <a:rPr lang="de-DE" smtClean="0"/>
              <a:t>20.01.18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9D6E-000E-5141-B5F0-8CC46A5BB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F68B-C06C-014A-B96C-FB22DBAD816A}" type="datetimeFigureOut">
              <a:rPr lang="de-DE" smtClean="0"/>
              <a:t>20.01.18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9D6E-000E-5141-B5F0-8CC46A5BB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7748" y="151076"/>
            <a:ext cx="11611062" cy="6025888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0" y="6744749"/>
            <a:ext cx="12192000" cy="113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F68B-C06C-014A-B96C-FB22DBAD816A}" type="datetimeFigureOut">
              <a:rPr lang="de-DE" smtClean="0"/>
              <a:t>20.01.18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9D6E-000E-5141-B5F0-8CC46A5BB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F68B-C06C-014A-B96C-FB22DBAD816A}" type="datetimeFigureOut">
              <a:rPr lang="de-DE" smtClean="0"/>
              <a:t>20.01.18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9D6E-000E-5141-B5F0-8CC46A5BB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F68B-C06C-014A-B96C-FB22DBAD816A}" type="datetimeFigureOut">
              <a:rPr lang="de-DE" smtClean="0"/>
              <a:t>20.01.18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9D6E-000E-5141-B5F0-8CC46A5BB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F68B-C06C-014A-B96C-FB22DBAD816A}" type="datetimeFigureOut">
              <a:rPr lang="de-DE" smtClean="0"/>
              <a:t>20.01.18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9D6E-000E-5141-B5F0-8CC46A5BB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F68B-C06C-014A-B96C-FB22DBAD816A}" type="datetimeFigureOut">
              <a:rPr lang="de-DE" smtClean="0"/>
              <a:t>20.01.18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9D6E-000E-5141-B5F0-8CC46A5BB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F68B-C06C-014A-B96C-FB22DBAD816A}" type="datetimeFigureOut">
              <a:rPr lang="de-DE" smtClean="0"/>
              <a:t>20.01.18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9D6E-000E-5141-B5F0-8CC46A5BB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AF68B-C06C-014A-B96C-FB22DBAD816A}" type="datetimeFigureOut">
              <a:rPr lang="de-DE" smtClean="0"/>
              <a:t>20.01.18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29D6E-000E-5141-B5F0-8CC46A5BB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1075"/>
            <a:ext cx="10515600" cy="602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AF68B-C06C-014A-B96C-FB22DBAD816A}" type="datetimeFigureOut">
              <a:rPr lang="de-DE" smtClean="0"/>
              <a:t>20.01.18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29D6E-000E-5141-B5F0-8CC46A5BB5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17172" y="5202238"/>
            <a:ext cx="9144000" cy="165576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>
                <a:latin typeface="Open Sans" charset="0"/>
                <a:ea typeface="Open Sans" charset="0"/>
                <a:cs typeface="Open Sans" charset="0"/>
              </a:rPr>
              <a:t>Steuerung für Präsentationsräume</a:t>
            </a:r>
            <a:endParaRPr lang="de-DE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1" t="15626" r="27458" b="27841"/>
          <a:stretch/>
        </p:blipFill>
        <p:spPr>
          <a:xfrm>
            <a:off x="3327763" y="274816"/>
            <a:ext cx="5122818" cy="3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5275919" y="2688437"/>
            <a:ext cx="1640162" cy="1481127"/>
            <a:chOff x="4758267" y="2311400"/>
            <a:chExt cx="1640162" cy="1481127"/>
          </a:xfrm>
          <a:solidFill>
            <a:schemeClr val="accent1"/>
          </a:solidFill>
        </p:grpSpPr>
        <p:sp>
          <p:nvSpPr>
            <p:cNvPr id="4" name="Dreieck 3"/>
            <p:cNvSpPr/>
            <p:nvPr/>
          </p:nvSpPr>
          <p:spPr>
            <a:xfrm>
              <a:off x="4758267" y="2311400"/>
              <a:ext cx="1640162" cy="1413933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000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335333" y="2592198"/>
              <a:ext cx="4860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 smtClean="0">
                  <a:solidFill>
                    <a:schemeClr val="bg1"/>
                  </a:solidFill>
                </a:rPr>
                <a:t>!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Abgerundetes Rechteck 2"/>
          <p:cNvSpPr/>
          <p:nvPr/>
        </p:nvSpPr>
        <p:spPr>
          <a:xfrm>
            <a:off x="4871207" y="973123"/>
            <a:ext cx="2449586" cy="8305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Komplexer Aufbau im LIZ</a:t>
            </a:r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8614095" y="3474440"/>
            <a:ext cx="2449586" cy="8305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enutzerdefiniert 2">
      <a:dk1>
        <a:srgbClr val="000000"/>
      </a:dk1>
      <a:lt1>
        <a:srgbClr val="FFFFFF"/>
      </a:lt1>
      <a:dk2>
        <a:srgbClr val="F0F3F7"/>
      </a:dk2>
      <a:lt2>
        <a:srgbClr val="E7E6E6"/>
      </a:lt2>
      <a:accent1>
        <a:srgbClr val="EF4C4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Office-Design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Nussbaumer Dominik</dc:creator>
  <cp:lastModifiedBy>Nussbaumer Dominik</cp:lastModifiedBy>
  <cp:revision>19</cp:revision>
  <dcterms:created xsi:type="dcterms:W3CDTF">2017-12-16T11:00:47Z</dcterms:created>
  <dcterms:modified xsi:type="dcterms:W3CDTF">2018-01-20T14:24:08Z</dcterms:modified>
</cp:coreProperties>
</file>