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58" r:id="rId7"/>
    <p:sldId id="259" r:id="rId8"/>
    <p:sldId id="260" r:id="rId9"/>
    <p:sldId id="262" r:id="rId10"/>
    <p:sldId id="263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ACD025-F26F-4759-899C-8DB6F00160E8}" v="4" dt="2023-06-28T12:18:20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43" d="100"/>
          <a:sy n="43" d="100"/>
        </p:scale>
        <p:origin x="2180" y="1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BED631-68EA-BECD-E2DA-4947B3A1F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47C6E4-5F6A-3ECE-C628-71610C0AB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D0A534-4372-883E-E983-836BCCCB0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0ED5-E8B2-4E96-A9C4-B7082AA4BE1B}" type="datetimeFigureOut">
              <a:rPr lang="de-CH" smtClean="0"/>
              <a:t>27.06.2023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C756B-C834-FFAD-2877-3101FCC2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B954A5-0DEA-C806-3756-597B925C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9ACE-D01A-4AD1-B270-C77C8C001F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9478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960A6-5629-880C-A33D-6F4E914F0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65242D-2305-E754-13DE-20C5EA148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0FDCB9-EDD1-CB85-D7C2-4BD28CEBA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0ED5-E8B2-4E96-A9C4-B7082AA4BE1B}" type="datetimeFigureOut">
              <a:rPr lang="de-CH" smtClean="0"/>
              <a:t>27.06.2023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253D4D-662C-357A-E8A2-0DE4BAD36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3CEF83-6713-4F92-9726-7E0384EA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9ACE-D01A-4AD1-B270-C77C8C001F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183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80450C7-86C0-A849-2E60-064510DB9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09507E-936B-5768-64DB-9BD8C112D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B5A9D4-D17F-73C5-CB25-49742A6C9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0ED5-E8B2-4E96-A9C4-B7082AA4BE1B}" type="datetimeFigureOut">
              <a:rPr lang="de-CH" smtClean="0"/>
              <a:t>27.06.2023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07543B-079C-8797-6F7B-F869D2385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4BBDE5-A375-1DF1-51DC-7C1DA07F3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9ACE-D01A-4AD1-B270-C77C8C001F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368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955CB-C657-7104-1E18-A0FB4887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AC5C43-17F8-2EE4-0292-7066429A5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DA27BC-E31B-C7E9-AB23-93E45C336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0ED5-E8B2-4E96-A9C4-B7082AA4BE1B}" type="datetimeFigureOut">
              <a:rPr lang="de-CH" smtClean="0"/>
              <a:t>27.06.2023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F7E930-FFC2-7083-3A67-1197A0AB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AB7BD7-A9D7-A48C-CD6B-E81EBE234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9ACE-D01A-4AD1-B270-C77C8C001F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661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AC283D-9624-1E66-BD99-B2345CF48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394660-3E72-DB2D-8D5B-B757CE90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64EAB1-3169-3334-E5EA-BE03B1A5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0ED5-E8B2-4E96-A9C4-B7082AA4BE1B}" type="datetimeFigureOut">
              <a:rPr lang="de-CH" smtClean="0"/>
              <a:t>27.06.2023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68F145-60B0-0D6E-FEAF-F5737AE3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973D13-1F52-CDD8-3B92-FC09F17A0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9ACE-D01A-4AD1-B270-C77C8C001F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101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D7D98D-5B08-5EEA-B1CB-7389BA921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118065-10E6-3DBB-AA0D-134C30240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9AA2F4-4626-2F17-401B-31734A226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E477E1-B42B-F255-D3D6-779D3C6D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0ED5-E8B2-4E96-A9C4-B7082AA4BE1B}" type="datetimeFigureOut">
              <a:rPr lang="de-CH" smtClean="0"/>
              <a:t>27.06.2023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947D54-2360-B2D1-9AF1-4BAC00D18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A8C07B-D4F4-806F-5B7C-B9AC2A74C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9ACE-D01A-4AD1-B270-C77C8C001F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088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DDB66-3188-05A8-C52C-2E9C7E7E3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498639-AF0A-9F72-807B-24A59B759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225BC4-4D7D-082E-65E2-18D57D44B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4110F7E-F649-3E9A-A620-C7C062850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594332-035B-5515-2654-F055E40EE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6257484-838F-F253-C204-4FF83530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0ED5-E8B2-4E96-A9C4-B7082AA4BE1B}" type="datetimeFigureOut">
              <a:rPr lang="de-CH" smtClean="0"/>
              <a:t>27.06.2023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3C3D073-13FB-82BB-EC76-B2BB46AE4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B9C035D-11A6-0291-64A7-884C87AF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9ACE-D01A-4AD1-B270-C77C8C001F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92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6458B7-26B3-A756-B403-6D2B45255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67623C3-5CCE-ABB4-488E-01AA729C4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0ED5-E8B2-4E96-A9C4-B7082AA4BE1B}" type="datetimeFigureOut">
              <a:rPr lang="de-CH" smtClean="0"/>
              <a:t>27.06.2023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649190A-11E9-2E8D-12F5-9A23DA735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3D4D1C-8C62-C993-EC2D-CF84B073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9ACE-D01A-4AD1-B270-C77C8C001F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131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30039A2-09B5-ACD8-5265-04D2C044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0ED5-E8B2-4E96-A9C4-B7082AA4BE1B}" type="datetimeFigureOut">
              <a:rPr lang="de-CH" smtClean="0"/>
              <a:t>27.06.2023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31D6E9C-51AF-5D6C-FFD5-46E5993F1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F1F642-5B73-3719-342A-EA41A592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9ACE-D01A-4AD1-B270-C77C8C001F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439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47DB9-045B-07F4-12A8-B3F8412E6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AF6D9D-CC48-DA74-EF35-E9DB5FE1E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477E83-1D8E-AC28-0CBB-ECBCC721B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0CC373-4D19-CA14-84ED-3ABA7F401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0ED5-E8B2-4E96-A9C4-B7082AA4BE1B}" type="datetimeFigureOut">
              <a:rPr lang="de-CH" smtClean="0"/>
              <a:t>27.06.2023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2297D2-DF80-FF8F-5D67-3203EBCCE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0310A1-28D4-8EEE-A2D0-6CC6AFD8B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9ACE-D01A-4AD1-B270-C77C8C001F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745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54EFA-A611-6B6D-956F-DCEEC1F02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77CC82F-EA3C-7C85-9F25-84A621B47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374DD7-9AA7-AFB7-6949-9259DB94E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CE1BD2-6CBF-BCD9-AE99-52EE42C6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0ED5-E8B2-4E96-A9C4-B7082AA4BE1B}" type="datetimeFigureOut">
              <a:rPr lang="de-CH" smtClean="0"/>
              <a:t>27.06.2023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A7D865-1890-B070-3A00-B7A24DF7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FCCCEC-ADC6-1776-37F5-E3A45FCA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9ACE-D01A-4AD1-B270-C77C8C001F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179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D1E474-BC01-6570-75E4-E560F9D0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539948-578D-8588-0D47-35080C705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9BC9B4-5E5B-7345-E2A0-4A25C6D1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F0ED5-E8B2-4E96-A9C4-B7082AA4BE1B}" type="datetimeFigureOut">
              <a:rPr lang="de-CH" smtClean="0"/>
              <a:t>27.06.2023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B13061-3960-9F28-3EC8-3714D90FA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F360C3-F6A3-85E9-C034-7BB93619D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69ACE-D01A-4AD1-B270-C77C8C001F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45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296566-81B8-330E-96A7-69526CF67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903" y="949325"/>
            <a:ext cx="8071706" cy="2387600"/>
          </a:xfrm>
        </p:spPr>
        <p:txBody>
          <a:bodyPr>
            <a:normAutofit/>
          </a:bodyPr>
          <a:lstStyle/>
          <a:p>
            <a:pPr algn="l"/>
            <a:r>
              <a:rPr lang="de-CH" sz="6600" b="1">
                <a:solidFill>
                  <a:schemeClr val="bg1"/>
                </a:solidFill>
              </a:rPr>
              <a:t>Rest-Food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8E54E2-E2B0-3EA9-AC96-F2746A8B8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902" y="3429000"/>
            <a:ext cx="8071697" cy="1655762"/>
          </a:xfrm>
        </p:spPr>
        <p:txBody>
          <a:bodyPr>
            <a:normAutofit/>
          </a:bodyPr>
          <a:lstStyle/>
          <a:p>
            <a:pPr algn="l"/>
            <a:endParaRPr lang="de-CH" sz="320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515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99942B-44C8-7425-625E-7ADED401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de-CH" sz="8000">
                <a:solidFill>
                  <a:schemeClr val="bg1"/>
                </a:solidFill>
              </a:rPr>
              <a:t>Idee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B712CC-C638-DFA1-9BA9-CEA3E6ADA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de-CH" sz="2000" dirty="0">
                <a:solidFill>
                  <a:schemeClr val="bg1"/>
                </a:solidFill>
              </a:rPr>
              <a:t>Vorgaben im Dokument	</a:t>
            </a:r>
          </a:p>
          <a:p>
            <a:r>
              <a:rPr lang="de-CH" sz="2000" dirty="0">
                <a:solidFill>
                  <a:schemeClr val="bg1"/>
                </a:solidFill>
              </a:rPr>
              <a:t>Inspiration</a:t>
            </a:r>
          </a:p>
          <a:p>
            <a:r>
              <a:rPr lang="de-CH" sz="2000" dirty="0">
                <a:solidFill>
                  <a:schemeClr val="bg1"/>
                </a:solidFill>
              </a:rPr>
              <a:t>Design</a:t>
            </a:r>
          </a:p>
          <a:p>
            <a:r>
              <a:rPr lang="de-CH" sz="2000" dirty="0">
                <a:solidFill>
                  <a:schemeClr val="bg1"/>
                </a:solidFill>
              </a:rPr>
              <a:t>Ansprechend</a:t>
            </a:r>
          </a:p>
        </p:txBody>
      </p:sp>
    </p:spTree>
    <p:extLst>
      <p:ext uri="{BB962C8B-B14F-4D97-AF65-F5344CB8AC3E}">
        <p14:creationId xmlns:p14="http://schemas.microsoft.com/office/powerpoint/2010/main" val="2186920027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7FAB01-51A2-EFC4-72F5-F2AD1A53B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de-CH" sz="8000">
                <a:solidFill>
                  <a:schemeClr val="bg1"/>
                </a:solidFill>
              </a:rPr>
              <a:t>Frontend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FFAAD7-2FB1-5E63-CBAA-88CFCF078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de-CH" sz="2000" dirty="0" err="1">
                <a:solidFill>
                  <a:schemeClr val="bg1"/>
                </a:solidFill>
              </a:rPr>
              <a:t>Mui</a:t>
            </a:r>
            <a:r>
              <a:rPr lang="de-CH" sz="2000" dirty="0">
                <a:solidFill>
                  <a:schemeClr val="bg1"/>
                </a:solidFill>
              </a:rPr>
              <a:t> Design</a:t>
            </a:r>
          </a:p>
          <a:p>
            <a:r>
              <a:rPr lang="de-CH" sz="2000" dirty="0">
                <a:solidFill>
                  <a:schemeClr val="bg1"/>
                </a:solidFill>
              </a:rPr>
              <a:t>Ansprechend </a:t>
            </a:r>
          </a:p>
          <a:p>
            <a:r>
              <a:rPr lang="de-CH" sz="2000" dirty="0">
                <a:solidFill>
                  <a:schemeClr val="bg1"/>
                </a:solidFill>
              </a:rPr>
              <a:t>Informativ</a:t>
            </a:r>
          </a:p>
          <a:p>
            <a:r>
              <a:rPr lang="de-CH" sz="2000" dirty="0">
                <a:solidFill>
                  <a:schemeClr val="bg1"/>
                </a:solidFill>
              </a:rPr>
              <a:t>Vorgaben entsprechend</a:t>
            </a:r>
          </a:p>
        </p:txBody>
      </p:sp>
    </p:spTree>
    <p:extLst>
      <p:ext uri="{BB962C8B-B14F-4D97-AF65-F5344CB8AC3E}">
        <p14:creationId xmlns:p14="http://schemas.microsoft.com/office/powerpoint/2010/main" val="30863159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F8029B-5F58-AB3F-742D-3A0C4737A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de-CH" sz="8000">
                <a:solidFill>
                  <a:schemeClr val="bg1"/>
                </a:solidFill>
              </a:rPr>
              <a:t>Backend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D2552E-9E8A-0296-098B-31B2DBFF2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de-CH" sz="2000" dirty="0">
                <a:solidFill>
                  <a:schemeClr val="bg1"/>
                </a:solidFill>
              </a:rPr>
              <a:t>Endpoints</a:t>
            </a:r>
          </a:p>
          <a:p>
            <a:r>
              <a:rPr lang="de-CH" sz="2000" dirty="0">
                <a:solidFill>
                  <a:schemeClr val="bg1"/>
                </a:solidFill>
              </a:rPr>
              <a:t>Sortieren</a:t>
            </a:r>
          </a:p>
          <a:p>
            <a:r>
              <a:rPr lang="de-CH" sz="2000" dirty="0">
                <a:solidFill>
                  <a:schemeClr val="bg1"/>
                </a:solidFill>
              </a:rPr>
              <a:t>Filtern</a:t>
            </a:r>
          </a:p>
          <a:p>
            <a:r>
              <a:rPr lang="de-CH" sz="2000" dirty="0">
                <a:solidFill>
                  <a:schemeClr val="bg1"/>
                </a:solidFill>
              </a:rPr>
              <a:t>Data SQL</a:t>
            </a:r>
          </a:p>
        </p:txBody>
      </p:sp>
      <p:pic>
        <p:nvPicPr>
          <p:cNvPr id="4" name="Inhaltsplatzhalter 4">
            <a:hlinkClick r:id="rId2"/>
            <a:extLst>
              <a:ext uri="{FF2B5EF4-FFF2-40B4-BE49-F238E27FC236}">
                <a16:creationId xmlns:a16="http://schemas.microsoft.com/office/drawing/2014/main" id="{3635418A-AA5F-4FDA-BF3B-E2315FD09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2326" y="1668811"/>
            <a:ext cx="5697083" cy="321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564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A0B76B-F3EC-5A50-65BD-1573461E6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de-CH" sz="8000" dirty="0">
                <a:solidFill>
                  <a:schemeClr val="bg1"/>
                </a:solidFill>
              </a:rPr>
              <a:t>Ergebnis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nhaltsplatzhalter 4">
            <a:hlinkClick r:id="rId2"/>
            <a:extLst>
              <a:ext uri="{FF2B5EF4-FFF2-40B4-BE49-F238E27FC236}">
                <a16:creationId xmlns:a16="http://schemas.microsoft.com/office/drawing/2014/main" id="{F9AC6A08-366D-A99F-3841-298BFEBA2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87744" y="1821211"/>
            <a:ext cx="5697083" cy="3215577"/>
          </a:xfrm>
        </p:spPr>
      </p:pic>
    </p:spTree>
    <p:extLst>
      <p:ext uri="{BB962C8B-B14F-4D97-AF65-F5344CB8AC3E}">
        <p14:creationId xmlns:p14="http://schemas.microsoft.com/office/powerpoint/2010/main" val="21419860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786F0F-08FF-7F7A-78D5-4516FB618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de-CH" sz="8000">
                <a:solidFill>
                  <a:schemeClr val="bg1"/>
                </a:solidFill>
              </a:rPr>
              <a:t>Reflexion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895A42-61C5-822F-60C1-796A44F51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de-CH" sz="2000" dirty="0">
                <a:solidFill>
                  <a:schemeClr val="bg1"/>
                </a:solidFill>
              </a:rPr>
              <a:t>Positiv</a:t>
            </a:r>
          </a:p>
          <a:p>
            <a:pPr lvl="1"/>
            <a:r>
              <a:rPr lang="de-CH" sz="1600" dirty="0">
                <a:solidFill>
                  <a:schemeClr val="bg1"/>
                </a:solidFill>
              </a:rPr>
              <a:t>Kommunikation</a:t>
            </a:r>
          </a:p>
          <a:p>
            <a:pPr lvl="1"/>
            <a:r>
              <a:rPr lang="de-CH" sz="1600" dirty="0">
                <a:solidFill>
                  <a:schemeClr val="bg1"/>
                </a:solidFill>
              </a:rPr>
              <a:t>Arbeitseinteilung</a:t>
            </a:r>
          </a:p>
          <a:p>
            <a:pPr lvl="1"/>
            <a:r>
              <a:rPr lang="de-CH" sz="1600" dirty="0">
                <a:solidFill>
                  <a:schemeClr val="bg1"/>
                </a:solidFill>
              </a:rPr>
              <a:t>Zeiteinhaltung</a:t>
            </a:r>
          </a:p>
          <a:p>
            <a:r>
              <a:rPr lang="de-CH" sz="2000" dirty="0">
                <a:solidFill>
                  <a:schemeClr val="bg1"/>
                </a:solidFill>
              </a:rPr>
              <a:t>Negativ</a:t>
            </a:r>
          </a:p>
          <a:p>
            <a:pPr lvl="1"/>
            <a:r>
              <a:rPr lang="de-CH" sz="1600" dirty="0">
                <a:solidFill>
                  <a:schemeClr val="bg1"/>
                </a:solidFill>
              </a:rPr>
              <a:t>Schwierigkeiten / Reservation</a:t>
            </a:r>
          </a:p>
          <a:p>
            <a:pPr lvl="1"/>
            <a:r>
              <a:rPr lang="de-CH" sz="1600" dirty="0">
                <a:solidFill>
                  <a:schemeClr val="bg1"/>
                </a:solidFill>
              </a:rPr>
              <a:t>Kleine Backend Fehler</a:t>
            </a:r>
          </a:p>
          <a:p>
            <a:pPr lvl="1"/>
            <a:r>
              <a:rPr lang="de-CH" sz="1600" dirty="0">
                <a:solidFill>
                  <a:schemeClr val="bg1"/>
                </a:solidFill>
              </a:rPr>
              <a:t>Node Modules / </a:t>
            </a:r>
            <a:r>
              <a:rPr lang="de-CH" sz="1600" dirty="0" err="1">
                <a:solidFill>
                  <a:schemeClr val="bg1"/>
                </a:solidFill>
              </a:rPr>
              <a:t>Github</a:t>
            </a:r>
            <a:endParaRPr lang="de-CH" sz="1600" dirty="0">
              <a:solidFill>
                <a:schemeClr val="bg1"/>
              </a:solidFill>
            </a:endParaRPr>
          </a:p>
        </p:txBody>
      </p:sp>
      <p:pic>
        <p:nvPicPr>
          <p:cNvPr id="4" name="Inhaltsplatzhalter 4">
            <a:hlinkClick r:id="rId2"/>
            <a:extLst>
              <a:ext uri="{FF2B5EF4-FFF2-40B4-BE49-F238E27FC236}">
                <a16:creationId xmlns:a16="http://schemas.microsoft.com/office/drawing/2014/main" id="{C8832767-4D3A-9D48-159A-C90AD5471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204154" y="1821211"/>
            <a:ext cx="5697083" cy="321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5616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35D4EE-E0B3-B643-8B2E-D4F80CB13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9535965" cy="1325563"/>
          </a:xfrm>
        </p:spPr>
        <p:txBody>
          <a:bodyPr anchor="b">
            <a:norm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Vielen Dank für eure Aufmerksamkeit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4BF2EF-5575-1E72-9025-D1DAECFDB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endParaRPr lang="de-CH" sz="20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7426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BD68D7258E4D4686684981D84E44B4" ma:contentTypeVersion="6" ma:contentTypeDescription="Create a new document." ma:contentTypeScope="" ma:versionID="1885d4c861304d7da634cfc6ff6551e3">
  <xsd:schema xmlns:xsd="http://www.w3.org/2001/XMLSchema" xmlns:xs="http://www.w3.org/2001/XMLSchema" xmlns:p="http://schemas.microsoft.com/office/2006/metadata/properties" xmlns:ns3="2f1d2d50-7363-42ae-849f-e858a6694732" xmlns:ns4="cdaadaf8-0e45-4100-b565-59a6deca8a1c" targetNamespace="http://schemas.microsoft.com/office/2006/metadata/properties" ma:root="true" ma:fieldsID="aa6cc860a9b658dab7caa47bd73c47ac" ns3:_="" ns4:_="">
    <xsd:import namespace="2f1d2d50-7363-42ae-849f-e858a6694732"/>
    <xsd:import namespace="cdaadaf8-0e45-4100-b565-59a6deca8a1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1d2d50-7363-42ae-849f-e858a669473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aadaf8-0e45-4100-b565-59a6deca8a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daadaf8-0e45-4100-b565-59a6deca8a1c" xsi:nil="true"/>
  </documentManagement>
</p:properties>
</file>

<file path=customXml/itemProps1.xml><?xml version="1.0" encoding="utf-8"?>
<ds:datastoreItem xmlns:ds="http://schemas.openxmlformats.org/officeDocument/2006/customXml" ds:itemID="{B4C23C86-B8B1-49F2-9B1F-F4BFE08637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1d2d50-7363-42ae-849f-e858a6694732"/>
    <ds:schemaRef ds:uri="cdaadaf8-0e45-4100-b565-59a6deca8a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F675A61-73AA-4784-92A4-3497FF2FCB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964A1F-142D-476C-A357-E012C688F6C3}">
  <ds:schemaRefs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cdaadaf8-0e45-4100-b565-59a6deca8a1c"/>
    <ds:schemaRef ds:uri="http://schemas.openxmlformats.org/package/2006/metadata/core-properties"/>
    <ds:schemaRef ds:uri="http://schemas.microsoft.com/office/infopath/2007/PartnerControls"/>
    <ds:schemaRef ds:uri="2f1d2d50-7363-42ae-849f-e858a6694732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Breitbild</PresentationFormat>
  <Paragraphs>27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Rest-Food </vt:lpstr>
      <vt:lpstr>Idee</vt:lpstr>
      <vt:lpstr>Frontend</vt:lpstr>
      <vt:lpstr>Backend </vt:lpstr>
      <vt:lpstr>Ergebnis</vt:lpstr>
      <vt:lpstr>Reflexion</vt:lpstr>
      <vt:lpstr>Vielen Dank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Rest-Food</dc:title>
  <dc:creator>Ruben Elias Schneebeli (BMZ)</dc:creator>
  <cp:lastModifiedBy>Ruben Elias Schneebeli (BMZ)</cp:lastModifiedBy>
  <cp:revision>2</cp:revision>
  <dcterms:created xsi:type="dcterms:W3CDTF">2023-06-27T13:57:09Z</dcterms:created>
  <dcterms:modified xsi:type="dcterms:W3CDTF">2023-06-28T12:18:20Z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0x01010092BD68D7258E4D4686684981D84E44B4</vt:lpwstr>
  </property>
</Properties>
</file>