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B819CE-068E-4CC0-994C-5DABB82222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4ED64B9-7FA2-EF69-3748-B5E1C8F7A7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02A0E6F-810F-A226-053E-65B718C4A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35171-7343-4B20-A49C-B9E0023E40BF}" type="datetimeFigureOut">
              <a:rPr lang="de-CH" smtClean="0"/>
              <a:t>08.09.2022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F76102F-8204-F4B6-DEBF-A719FDFA6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B003D7C-B975-F1CC-7DCD-BB8866BE7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8596D-CCAB-43A3-8CD8-5494364DF2D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16833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2EAC4A-A6EB-6BB3-61E3-8FEF35036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9E34022-671E-2215-D58D-76688FC080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41959DB-FDED-5660-2F76-657811051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35171-7343-4B20-A49C-B9E0023E40BF}" type="datetimeFigureOut">
              <a:rPr lang="de-CH" smtClean="0"/>
              <a:t>08.09.2022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FA8B56-172B-D0B2-058C-E90B87FB4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5F2FF5C-A8E3-D15F-1B50-30AA61EB6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8596D-CCAB-43A3-8CD8-5494364DF2D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16873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5F34625-D48D-F1EE-53A8-1CED7BFC7F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4F219FE-1963-8C2F-653E-D3229BE299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D4B8B0F-8AFA-391B-90F2-8DF6A9FDD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35171-7343-4B20-A49C-B9E0023E40BF}" type="datetimeFigureOut">
              <a:rPr lang="de-CH" smtClean="0"/>
              <a:t>08.09.2022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7FAD08F-2BAB-EAAE-638C-2A87F2073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58758C8-AAC4-990B-775D-7732DFBCC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8596D-CCAB-43A3-8CD8-5494364DF2D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13121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5B8F62-35FF-9055-6F4E-AF89F12CA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307A39-9B92-324A-8AF9-AC8EAC96E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E76C8D8-5230-B989-8C42-2AA8A17B7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35171-7343-4B20-A49C-B9E0023E40BF}" type="datetimeFigureOut">
              <a:rPr lang="de-CH" smtClean="0"/>
              <a:t>08.09.2022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37E1E7-005B-DE1F-270E-B898EA4AF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4D24BB6-6A8F-F66A-EC1C-582D4E5B4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8596D-CCAB-43A3-8CD8-5494364DF2D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4276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189E45-38F6-DAE1-EC1F-1CFFB4F6C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F904CC9-F7FE-11B9-99A0-1A506DF49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ABBA295-C7C0-A241-703D-218494802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35171-7343-4B20-A49C-B9E0023E40BF}" type="datetimeFigureOut">
              <a:rPr lang="de-CH" smtClean="0"/>
              <a:t>08.09.2022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44D2AB3-570C-ACA8-8D54-7CB2829F6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A0E449-61A4-8660-5448-9416C4267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8596D-CCAB-43A3-8CD8-5494364DF2D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67097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11CDD2-4415-8C82-B8FD-035E75C0F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120DA5-D520-CD25-6A67-CABEC0C8FD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0BD9BB0-1559-A3E9-0CA2-8B590CC699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683F2C5-D19C-788C-4F22-45F64758A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35171-7343-4B20-A49C-B9E0023E40BF}" type="datetimeFigureOut">
              <a:rPr lang="de-CH" smtClean="0"/>
              <a:t>08.09.2022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B09FA51-6C1D-8779-808D-DBF3C9EFE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B27DFB0-ADB0-279F-CF5B-154D8AC0B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8596D-CCAB-43A3-8CD8-5494364DF2D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58141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30F264-2ADF-C1A7-8A2C-B01A966C7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D53C07A-1994-F955-3CE7-2F9E120C3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AD928D3-07B5-6A72-7339-68C82E6252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CBB0B98-7707-EA0C-A205-E325C7DB53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C492DD2-BFB3-0151-BBB0-79B084F1E5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5E0604E-944C-CB73-4FA6-B00D4306B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35171-7343-4B20-A49C-B9E0023E40BF}" type="datetimeFigureOut">
              <a:rPr lang="de-CH" smtClean="0"/>
              <a:t>08.09.2022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BD367D3-57DF-466B-7B5B-9E0A1EE69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DFF2EAE-273B-B376-14BC-61512278D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8596D-CCAB-43A3-8CD8-5494364DF2D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39344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22046B-3AA7-34CC-AD09-F06138985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4004BBA-7634-4B6C-DCB9-59B93A7DA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35171-7343-4B20-A49C-B9E0023E40BF}" type="datetimeFigureOut">
              <a:rPr lang="de-CH" smtClean="0"/>
              <a:t>08.09.2022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EA42D95-5842-E891-71E0-E1FD6B7ED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6C22837-61FB-A2D9-D5C9-E550297C2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8596D-CCAB-43A3-8CD8-5494364DF2D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92154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DF27D23-A195-23C9-3BDB-357B47017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35171-7343-4B20-A49C-B9E0023E40BF}" type="datetimeFigureOut">
              <a:rPr lang="de-CH" smtClean="0"/>
              <a:t>08.09.2022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C4CADDE-FBCA-EE15-E379-27EC1C0D2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A15B949-DC7A-29A3-A245-9FF31D9E1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8596D-CCAB-43A3-8CD8-5494364DF2D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88523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D13E22-0A5A-CB11-BC35-ABCAD84BE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5FA71FB-D42A-9D02-ADBC-51AC282EA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4AEE317-E129-1857-1E5D-6B7B0D461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036879E-CA8B-E033-0AE5-C523FCCA1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35171-7343-4B20-A49C-B9E0023E40BF}" type="datetimeFigureOut">
              <a:rPr lang="de-CH" smtClean="0"/>
              <a:t>08.09.2022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969D763-D72C-9382-9F97-B861368AF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AE09CD8-9728-D55F-B98A-2F8A8A198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8596D-CCAB-43A3-8CD8-5494364DF2D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46055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B4FED5-EC53-43C7-B877-7463BA1CC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CE9C218-B545-6915-19AD-378EC0A71E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79D1CE4-EB74-122F-6DAD-649110C9B7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8B0E7FB-CE0B-D839-9B08-981ADBED8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35171-7343-4B20-A49C-B9E0023E40BF}" type="datetimeFigureOut">
              <a:rPr lang="de-CH" smtClean="0"/>
              <a:t>08.09.2022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D4802E6-1352-B8B0-B2E7-B355CDCF3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CBED092-038E-363D-B50D-75439F8C1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8596D-CCAB-43A3-8CD8-5494364DF2D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78977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7DECFE1-9988-DEF7-7EFE-4053B3745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D4AFD7-3ABD-EE96-0E36-993EB318D0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94FB7B-4B16-AAB2-A2EE-4807EED282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35171-7343-4B20-A49C-B9E0023E40BF}" type="datetimeFigureOut">
              <a:rPr lang="de-CH" smtClean="0"/>
              <a:t>08.09.2022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8EAAC75-F508-F39E-368F-7CDF202137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BCC9427-7D52-C1AB-301C-B576455626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38596D-CCAB-43A3-8CD8-5494364DF2D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14433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uterskript auf einem Bildschirm">
            <a:extLst>
              <a:ext uri="{FF2B5EF4-FFF2-40B4-BE49-F238E27FC236}">
                <a16:creationId xmlns:a16="http://schemas.microsoft.com/office/drawing/2014/main" id="{1AF237D3-2620-5B23-7F35-3215A086A6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81" b="9749"/>
          <a:stretch/>
        </p:blipFill>
        <p:spPr>
          <a:xfrm>
            <a:off x="-3048" y="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B960CF6-B249-6737-1F36-06416B00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2951" y="3045549"/>
            <a:ext cx="5693723" cy="76689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r>
              <a:rPr lang="de-CH" dirty="0">
                <a:solidFill>
                  <a:srgbClr val="FFFFFF"/>
                </a:solidFill>
              </a:rPr>
              <a:t>Taschenrechner</a:t>
            </a:r>
            <a:r>
              <a:rPr lang="de-CH" sz="5400" dirty="0">
                <a:solidFill>
                  <a:srgbClr val="FFFFFF"/>
                </a:solidFill>
              </a:rPr>
              <a:t> in C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905DCD0-CC83-D44E-8E69-0B5C4551B2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44457" y="6358819"/>
            <a:ext cx="4244494" cy="49917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de-CH" dirty="0">
                <a:solidFill>
                  <a:srgbClr val="FFFFFF"/>
                </a:solidFill>
              </a:rPr>
              <a:t>Nikola, Valentin, </a:t>
            </a:r>
            <a:r>
              <a:rPr lang="de-CH" dirty="0" err="1">
                <a:solidFill>
                  <a:srgbClr val="FFFFFF"/>
                </a:solidFill>
              </a:rPr>
              <a:t>Timofey</a:t>
            </a:r>
            <a:r>
              <a:rPr lang="de-CH" dirty="0">
                <a:solidFill>
                  <a:srgbClr val="FFFFFF"/>
                </a:solidFill>
              </a:rPr>
              <a:t>, Minh</a:t>
            </a:r>
          </a:p>
        </p:txBody>
      </p:sp>
    </p:spTree>
    <p:extLst>
      <p:ext uri="{BB962C8B-B14F-4D97-AF65-F5344CB8AC3E}">
        <p14:creationId xmlns:p14="http://schemas.microsoft.com/office/powerpoint/2010/main" val="3199735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uter code representation.">
            <a:extLst>
              <a:ext uri="{FF2B5EF4-FFF2-40B4-BE49-F238E27FC236}">
                <a16:creationId xmlns:a16="http://schemas.microsoft.com/office/drawing/2014/main" id="{5D953313-92E2-3C83-EBD0-1AEF6CB482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48" t="6593" r="31327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30C40A7-20FF-AAA6-F19A-17C17A772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 err="1"/>
              <a:t>Inhalt</a:t>
            </a:r>
            <a:endParaRPr lang="en-US" sz="28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5C81638-B600-8F31-F9A3-CB2286390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802995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 err="1"/>
              <a:t>Wer</a:t>
            </a:r>
            <a:r>
              <a:rPr lang="en-US" sz="3200" dirty="0"/>
              <a:t> hat was </a:t>
            </a:r>
            <a:r>
              <a:rPr lang="en-US" sz="3200" dirty="0" err="1"/>
              <a:t>gemacht</a:t>
            </a:r>
            <a:r>
              <a:rPr lang="en-US" sz="3200" dirty="0"/>
              <a:t>?</a:t>
            </a:r>
          </a:p>
          <a:p>
            <a:r>
              <a:rPr lang="en-US" sz="3200" dirty="0"/>
              <a:t>Code</a:t>
            </a:r>
          </a:p>
          <a:p>
            <a:r>
              <a:rPr lang="en-US" sz="3200" dirty="0" err="1"/>
              <a:t>Taschenrechner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384421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640562A-EA53-1387-A0B3-7B8706CE3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205" y="446850"/>
            <a:ext cx="6665119" cy="1325563"/>
          </a:xfrm>
        </p:spPr>
        <p:txBody>
          <a:bodyPr anchor="b">
            <a:normAutofit/>
          </a:bodyPr>
          <a:lstStyle/>
          <a:p>
            <a:pPr algn="r"/>
            <a:r>
              <a:rPr lang="de-CH" sz="5400" dirty="0">
                <a:solidFill>
                  <a:schemeClr val="bg1"/>
                </a:solidFill>
              </a:rPr>
              <a:t>Wer hat was gemacht?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Inhaltsplatzhalter 2">
            <a:extLst>
              <a:ext uri="{FF2B5EF4-FFF2-40B4-BE49-F238E27FC236}">
                <a16:creationId xmlns:a16="http://schemas.microsoft.com/office/drawing/2014/main" id="{5D85E278-1B7F-4C6A-4F34-F97D2D925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756" y="2398957"/>
            <a:ext cx="10389758" cy="3526144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de-CH" sz="3600" dirty="0">
                <a:solidFill>
                  <a:schemeClr val="bg1"/>
                </a:solidFill>
              </a:rPr>
              <a:t>Nikola: Subtraktion, Division, Fakultät, Kreis</a:t>
            </a:r>
            <a:r>
              <a:rPr lang="de-CH" sz="3600">
                <a:solidFill>
                  <a:schemeClr val="bg1"/>
                </a:solidFill>
              </a:rPr>
              <a:t>, Rechteck</a:t>
            </a:r>
            <a:endParaRPr lang="de-CH" sz="36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de-CH" sz="3600" dirty="0">
                <a:solidFill>
                  <a:schemeClr val="bg1"/>
                </a:solidFill>
              </a:rPr>
              <a:t>Valentin: Main </a:t>
            </a:r>
            <a:r>
              <a:rPr lang="de-CH" sz="3600" dirty="0" err="1">
                <a:solidFill>
                  <a:schemeClr val="bg1"/>
                </a:solidFill>
              </a:rPr>
              <a:t>Function</a:t>
            </a:r>
            <a:r>
              <a:rPr lang="de-CH" sz="3600" dirty="0">
                <a:solidFill>
                  <a:schemeClr val="bg1"/>
                </a:solidFill>
              </a:rPr>
              <a:t>, Addition, Multiplikation, Trapez, Dreieck</a:t>
            </a:r>
          </a:p>
          <a:p>
            <a:pPr>
              <a:lnSpc>
                <a:spcPct val="150000"/>
              </a:lnSpc>
            </a:pPr>
            <a:r>
              <a:rPr lang="de-CH" sz="3600" dirty="0" err="1">
                <a:solidFill>
                  <a:schemeClr val="bg1"/>
                </a:solidFill>
              </a:rPr>
              <a:t>Timofey</a:t>
            </a:r>
            <a:r>
              <a:rPr lang="de-CH" sz="3600" dirty="0">
                <a:solidFill>
                  <a:schemeClr val="bg1"/>
                </a:solidFill>
              </a:rPr>
              <a:t>: Wurzeln, Exponenten, ASCII Art, </a:t>
            </a:r>
            <a:r>
              <a:rPr lang="de-CH" sz="3600" dirty="0" err="1">
                <a:solidFill>
                  <a:schemeClr val="bg1"/>
                </a:solidFill>
              </a:rPr>
              <a:t>Refaktor</a:t>
            </a:r>
            <a:r>
              <a:rPr lang="de-CH" sz="3600" dirty="0">
                <a:solidFill>
                  <a:schemeClr val="bg1"/>
                </a:solidFill>
              </a:rPr>
              <a:t> des Codes</a:t>
            </a:r>
          </a:p>
          <a:p>
            <a:pPr>
              <a:lnSpc>
                <a:spcPct val="150000"/>
              </a:lnSpc>
            </a:pPr>
            <a:r>
              <a:rPr lang="de-CH" sz="3600" dirty="0">
                <a:solidFill>
                  <a:schemeClr val="bg1"/>
                </a:solidFill>
              </a:rPr>
              <a:t>Minh: Dokumentation &amp; Präsentation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4676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37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4" descr="Programming data on computer monitor">
            <a:extLst>
              <a:ext uri="{FF2B5EF4-FFF2-40B4-BE49-F238E27FC236}">
                <a16:creationId xmlns:a16="http://schemas.microsoft.com/office/drawing/2014/main" id="{B6844624-A462-BFF2-32EF-AC6498F409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59" t="7872" r="15510"/>
          <a:stretch/>
        </p:blipFill>
        <p:spPr>
          <a:xfrm>
            <a:off x="3761613" y="10"/>
            <a:ext cx="8668512" cy="6857990"/>
          </a:xfrm>
          <a:prstGeom prst="rect">
            <a:avLst/>
          </a:prstGeom>
        </p:spPr>
      </p:pic>
      <p:sp>
        <p:nvSpPr>
          <p:cNvPr id="46" name="Rectangle 39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6E7A32E-0B46-D608-F719-0B4993EFA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0481" y="561213"/>
            <a:ext cx="4727984" cy="37652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/>
              <a:t>Code</a:t>
            </a:r>
          </a:p>
        </p:txBody>
      </p:sp>
      <p:sp>
        <p:nvSpPr>
          <p:cNvPr id="47" name="Rectangle 4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74125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</Words>
  <Application>Microsoft Office PowerPoint</Application>
  <PresentationFormat>Breitbild</PresentationFormat>
  <Paragraphs>12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Taschenrechner in C </vt:lpstr>
      <vt:lpstr>Inhalt</vt:lpstr>
      <vt:lpstr>Wer hat was gemacht?</vt:lpstr>
      <vt:lpstr>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Taschenrechner in C </dc:title>
  <dc:creator>Duy Minh Nguyen</dc:creator>
  <cp:lastModifiedBy>Duy Minh Nguyen</cp:lastModifiedBy>
  <cp:revision>1</cp:revision>
  <dcterms:created xsi:type="dcterms:W3CDTF">2022-09-08T06:29:26Z</dcterms:created>
  <dcterms:modified xsi:type="dcterms:W3CDTF">2022-09-08T07:44:18Z</dcterms:modified>
</cp:coreProperties>
</file>