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25" d="100"/>
          <a:sy n="25" d="100"/>
        </p:scale>
        <p:origin x="879" y="-4035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22.08.2020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 – und Informationstechnik FS19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Diplomanden</a:t>
            </a:r>
            <a:r>
              <a:rPr lang="de-CH" sz="3600" b="1" kern="0" dirty="0">
                <a:latin typeface="+mn-lt"/>
              </a:rPr>
              <a:t>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Lukas Meienberger; Gabriel Nussbaumer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lang="en-US" sz="3600" kern="0" dirty="0">
                <a:latin typeface="+mn-lt"/>
              </a:rPr>
              <a:t>Remy </a:t>
            </a:r>
            <a:r>
              <a:rPr lang="en-US" sz="3600" kern="0" dirty="0" err="1">
                <a:latin typeface="+mn-lt"/>
              </a:rPr>
              <a:t>Bringold</a:t>
            </a:r>
            <a:r>
              <a:rPr lang="en-US" sz="3600" kern="0" dirty="0">
                <a:latin typeface="+mn-lt"/>
              </a:rPr>
              <a:t>, remy.bringold@edu.teko.ch</a:t>
            </a:r>
            <a:endParaRPr kumimoji="0" lang="de-CH" sz="36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Albert</a:t>
            </a:r>
            <a:r>
              <a:rPr lang="de-CH" sz="3600" b="1" kern="0" dirty="0"/>
              <a:t> </a:t>
            </a:r>
            <a:r>
              <a:rPr lang="de-CH" sz="3600" kern="0" dirty="0"/>
              <a:t>Zihlmann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dirty="0">
                <a:latin typeface="+mn-lt"/>
              </a:rPr>
              <a:t>albert.zihlmann@fhnw.ch</a:t>
            </a:r>
            <a:endParaRPr kumimoji="0" lang="de-CH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426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Enn</a:t>
            </a:r>
            <a:endParaRPr lang="de-DE" sz="7200" dirty="0"/>
          </a:p>
        </p:txBody>
      </p:sp>
      <p:pic>
        <p:nvPicPr>
          <p:cNvPr id="6" name="Grafik 5" descr="Ein Bild, das Raum, Uhr enthält.&#10;&#10;Automatisch generierte Beschreibung">
            <a:extLst>
              <a:ext uri="{FF2B5EF4-FFF2-40B4-BE49-F238E27FC236}">
                <a16:creationId xmlns:a16="http://schemas.microsoft.com/office/drawing/2014/main" id="{9C6E8176-D3EF-430A-9ED3-FE6D7CE6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72" y="6342791"/>
            <a:ext cx="21344956" cy="1358029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995490B-8EB5-4EC8-AC8A-782E2B4F5453}"/>
              </a:ext>
            </a:extLst>
          </p:cNvPr>
          <p:cNvSpPr txBox="1"/>
          <p:nvPr/>
        </p:nvSpPr>
        <p:spPr>
          <a:xfrm>
            <a:off x="7772204" y="3307905"/>
            <a:ext cx="2246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Sensor/Aktor-Plattform für die Raumautomation</a:t>
            </a:r>
            <a:endParaRPr lang="de-CH" sz="4800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11CB91C-E095-4C58-83EB-0A0AFD4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462" y="21597937"/>
            <a:ext cx="11016658" cy="6405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4EC5703-B55D-4E97-A6DF-F8AB5B1E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208" y="20672993"/>
            <a:ext cx="12176320" cy="872848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96AE53-42E6-48D5-8811-B4BE3E38068B}"/>
              </a:ext>
            </a:extLst>
          </p:cNvPr>
          <p:cNvSpPr txBox="1"/>
          <p:nvPr/>
        </p:nvSpPr>
        <p:spPr>
          <a:xfrm>
            <a:off x="3631547" y="30151377"/>
            <a:ext cx="2300783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Es soll, mittels eines WLAN-Netzwerkes, eine preisgünstige Raumautomation ermöglicht werden.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Mit dem Netzwerk verbunden sind der Raspberry Pi Server sowie der Aktor- und Sensorbaustein.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Sensoren und Aktoren können an den </a:t>
            </a:r>
            <a:r>
              <a:rPr lang="de-CH" sz="3200" dirty="0" err="1"/>
              <a:t>Aktorbaustein</a:t>
            </a:r>
            <a:r>
              <a:rPr lang="de-CH" sz="3200" dirty="0"/>
              <a:t> angeschlossen werden, um sie in die Raumautomation zu integrieren.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Der Sensorbaustein nimmt die Temperatur und Tastsignale auf, damit können Aktoren geschaltet werden.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Der Sensorbaustein wird wie eine Steckdose verbaut und bietet vier </a:t>
            </a:r>
            <a:r>
              <a:rPr lang="de-CH" sz="3200" dirty="0" err="1"/>
              <a:t>Touchtasten</a:t>
            </a:r>
            <a:r>
              <a:rPr lang="de-CH" sz="3200" dirty="0"/>
              <a:t> an (neues Design).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Darüber hinaus ist es möglich mit einem Mobiltelefon oder PC in die Raumautomation zu verwalten.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Mithilfe einer Sprachsteuerung lässt sich zusätzlich der Komfort einer Raumautomation steigern.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CH" sz="3200" dirty="0"/>
              <a:t>Es lässt sich jeder bestehender Raum mithilfe dieser günstigen Raumautomationsplattform aufrüsten.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5c1bd0341f43f485c16791cb0d4261 xmlns="c4a6de46-fff0-4b67-b5b8-134b059d306f">
      <Terms xmlns="http://schemas.microsoft.com/office/infopath/2007/PartnerControls"/>
    </da5c1bd0341f43f485c16791cb0d4261>
    <TaxCatchAll xmlns="e4c5f5f2-958c-44bd-9179-f1c43ce55659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Themengruppe" ma:contentTypeID="0x010100A280BD1F50BF264FB671D244962B2ECA0068E9B686BF45F24FB9EC1F49911B61EB" ma:contentTypeVersion="3" ma:contentTypeDescription="" ma:contentTypeScope="" ma:versionID="0a8dd9b638c56bffcef12644a15d3638">
  <xsd:schema xmlns:xsd="http://www.w3.org/2001/XMLSchema" xmlns:xs="http://www.w3.org/2001/XMLSchema" xmlns:p="http://schemas.microsoft.com/office/2006/metadata/properties" xmlns:ns2="c4a6de46-fff0-4b67-b5b8-134b059d306f" xmlns:ns3="e4c5f5f2-958c-44bd-9179-f1c43ce55659" targetNamespace="http://schemas.microsoft.com/office/2006/metadata/properties" ma:root="true" ma:fieldsID="5544fac13f74e606fb1ce610a2b826dc" ns2:_="" ns3:_="">
    <xsd:import namespace="c4a6de46-fff0-4b67-b5b8-134b059d306f"/>
    <xsd:import namespace="e4c5f5f2-958c-44bd-9179-f1c43ce55659"/>
    <xsd:element name="properties">
      <xsd:complexType>
        <xsd:sequence>
          <xsd:element name="documentManagement">
            <xsd:complexType>
              <xsd:all>
                <xsd:element ref="ns2:da5c1bd0341f43f485c16791cb0d4261" minOccurs="0"/>
                <xsd:element ref="ns3:TaxCatchAll" minOccurs="0"/>
                <xsd:element ref="ns3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6de46-fff0-4b67-b5b8-134b059d306f" elementFormDefault="qualified">
    <xsd:import namespace="http://schemas.microsoft.com/office/2006/documentManagement/types"/>
    <xsd:import namespace="http://schemas.microsoft.com/office/infopath/2007/PartnerControls"/>
    <xsd:element name="da5c1bd0341f43f485c16791cb0d4261" ma:index="8" nillable="true" ma:taxonomy="true" ma:internalName="da5c1bd0341f43f485c16791cb0d4261" ma:taxonomyFieldName="Dokumententyp" ma:displayName="Dokumententyp" ma:default="" ma:fieldId="{da5c1bd0-341f-43f4-85c1-6791cb0d4261}" ma:sspId="de049ac6-cdb5-4ccd-b380-fcbce620849a" ma:termSetId="2e167bbd-440c-48c6-85d8-c607a3334d8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5f5f2-958c-44bd-9179-f1c43ce55659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iespalte &quot;Alle abfangen&quot;" ma:hidden="true" ma:list="{1063dfcd-5dcf-44dc-91d0-d211cb454b8f}" ma:internalName="TaxCatchAll" ma:showField="CatchAllData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iespalte &quot;Alle abfangen&quot;1" ma:hidden="true" ma:list="{1063dfcd-5dcf-44dc-91d0-d211cb454b8f}" ma:internalName="TaxCatchAllLabel" ma:readOnly="true" ma:showField="CatchAllDataLabel" ma:web="0adce73d-b317-4474-a0d1-9678fa9afa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AAD0FD-F2D6-4F66-8ABE-C522907F08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a6de46-fff0-4b67-b5b8-134b059d306f"/>
    <ds:schemaRef ds:uri="e4c5f5f2-958c-44bd-9179-f1c43ce55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lukass .</cp:lastModifiedBy>
  <cp:revision>62</cp:revision>
  <dcterms:created xsi:type="dcterms:W3CDTF">2016-08-24T06:54:02Z</dcterms:created>
  <dcterms:modified xsi:type="dcterms:W3CDTF">2020-08-22T12:34:40Z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0x010100A280BD1F50BF264FB671D244962B2ECA0068E9B686BF45F24FB9EC1F49911B61EB</vt:lpwstr>
  </property>
  <property fmtid="{D5CDD505-2E9C-101B-9397-08002B2CF9AE}" pid="3" name="Dokumententyp">
    <vt:lpwstr/>
  </property>
</Properties>
</file>