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8" r:id="rId4"/>
    <p:sldId id="261" r:id="rId5"/>
    <p:sldId id="257" r:id="rId6"/>
    <p:sldId id="259" r:id="rId7"/>
    <p:sldId id="262" r:id="rId8"/>
    <p:sldId id="264" r:id="rId9"/>
    <p:sldId id="267" r:id="rId10"/>
    <p:sldId id="266" r:id="rId11"/>
    <p:sldId id="265" r:id="rId12"/>
    <p:sldId id="260"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882"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B85D31-BF32-483D-92C4-E8809B131B0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1B98B6B8-7406-4BEE-A94A-B5C96E822F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9629534C-7319-4D06-960D-180DFBECFD26}"/>
              </a:ext>
            </a:extLst>
          </p:cNvPr>
          <p:cNvSpPr>
            <a:spLocks noGrp="1"/>
          </p:cNvSpPr>
          <p:nvPr>
            <p:ph type="dt" sz="half" idx="10"/>
          </p:nvPr>
        </p:nvSpPr>
        <p:spPr/>
        <p:txBody>
          <a:bodyPr/>
          <a:lstStyle/>
          <a:p>
            <a:fld id="{92B03F25-9BEC-411C-B31D-9BE04432F73B}" type="datetimeFigureOut">
              <a:rPr lang="de-CH" smtClean="0"/>
              <a:t>12.06.2020</a:t>
            </a:fld>
            <a:endParaRPr lang="de-CH"/>
          </a:p>
        </p:txBody>
      </p:sp>
      <p:sp>
        <p:nvSpPr>
          <p:cNvPr id="5" name="Fußzeilenplatzhalter 4">
            <a:extLst>
              <a:ext uri="{FF2B5EF4-FFF2-40B4-BE49-F238E27FC236}">
                <a16:creationId xmlns:a16="http://schemas.microsoft.com/office/drawing/2014/main" id="{CA2E4304-7B13-4BCD-BF6F-2EA8DE07CD81}"/>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676BBBE1-9FD6-4DFB-B5D0-E60B52AFB17F}"/>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2641237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96718D-3EC9-413C-93BB-6E583E116F5C}"/>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8FF3C5CB-6D76-4F92-9B8C-95C25ADAA74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D0F86506-7E67-47C2-A097-DF16AF63AE2F}"/>
              </a:ext>
            </a:extLst>
          </p:cNvPr>
          <p:cNvSpPr>
            <a:spLocks noGrp="1"/>
          </p:cNvSpPr>
          <p:nvPr>
            <p:ph type="dt" sz="half" idx="10"/>
          </p:nvPr>
        </p:nvSpPr>
        <p:spPr/>
        <p:txBody>
          <a:bodyPr/>
          <a:lstStyle/>
          <a:p>
            <a:fld id="{92B03F25-9BEC-411C-B31D-9BE04432F73B}" type="datetimeFigureOut">
              <a:rPr lang="de-CH" smtClean="0"/>
              <a:t>12.06.2020</a:t>
            </a:fld>
            <a:endParaRPr lang="de-CH"/>
          </a:p>
        </p:txBody>
      </p:sp>
      <p:sp>
        <p:nvSpPr>
          <p:cNvPr id="5" name="Fußzeilenplatzhalter 4">
            <a:extLst>
              <a:ext uri="{FF2B5EF4-FFF2-40B4-BE49-F238E27FC236}">
                <a16:creationId xmlns:a16="http://schemas.microsoft.com/office/drawing/2014/main" id="{CB7E86CF-3D80-42C1-B9CA-BE3C37819BA3}"/>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8806EA63-C947-4F30-9A51-B3D182DB037A}"/>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3145635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7093504-D1AA-486E-ABC2-1B1D2F3827AB}"/>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6108FB04-EA68-41B6-96C9-054FD8FAC04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FEDAFEFD-8D2C-4784-B0BC-6AD4E7567EA9}"/>
              </a:ext>
            </a:extLst>
          </p:cNvPr>
          <p:cNvSpPr>
            <a:spLocks noGrp="1"/>
          </p:cNvSpPr>
          <p:nvPr>
            <p:ph type="dt" sz="half" idx="10"/>
          </p:nvPr>
        </p:nvSpPr>
        <p:spPr/>
        <p:txBody>
          <a:bodyPr/>
          <a:lstStyle/>
          <a:p>
            <a:fld id="{92B03F25-9BEC-411C-B31D-9BE04432F73B}" type="datetimeFigureOut">
              <a:rPr lang="de-CH" smtClean="0"/>
              <a:t>12.06.2020</a:t>
            </a:fld>
            <a:endParaRPr lang="de-CH"/>
          </a:p>
        </p:txBody>
      </p:sp>
      <p:sp>
        <p:nvSpPr>
          <p:cNvPr id="5" name="Fußzeilenplatzhalter 4">
            <a:extLst>
              <a:ext uri="{FF2B5EF4-FFF2-40B4-BE49-F238E27FC236}">
                <a16:creationId xmlns:a16="http://schemas.microsoft.com/office/drawing/2014/main" id="{4466AC3C-FA9E-46F0-AE39-197798937F45}"/>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919D805B-8B20-48BC-B488-4BDDE4DED48B}"/>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297133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2A5E88-20E3-4E29-BEBC-EFA47E59DA47}"/>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9F2E445F-ECA6-4ADF-A44F-951DFE74625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61AF2BDF-2303-4209-9627-5F1EB372C0E2}"/>
              </a:ext>
            </a:extLst>
          </p:cNvPr>
          <p:cNvSpPr>
            <a:spLocks noGrp="1"/>
          </p:cNvSpPr>
          <p:nvPr>
            <p:ph type="dt" sz="half" idx="10"/>
          </p:nvPr>
        </p:nvSpPr>
        <p:spPr/>
        <p:txBody>
          <a:bodyPr/>
          <a:lstStyle/>
          <a:p>
            <a:fld id="{92B03F25-9BEC-411C-B31D-9BE04432F73B}" type="datetimeFigureOut">
              <a:rPr lang="de-CH" smtClean="0"/>
              <a:t>12.06.2020</a:t>
            </a:fld>
            <a:endParaRPr lang="de-CH"/>
          </a:p>
        </p:txBody>
      </p:sp>
      <p:sp>
        <p:nvSpPr>
          <p:cNvPr id="5" name="Fußzeilenplatzhalter 4">
            <a:extLst>
              <a:ext uri="{FF2B5EF4-FFF2-40B4-BE49-F238E27FC236}">
                <a16:creationId xmlns:a16="http://schemas.microsoft.com/office/drawing/2014/main" id="{98509C0E-CC18-4375-B0D3-9F23A9B23DFD}"/>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6E2BEAB2-5374-4323-A98E-02DA121FD38C}"/>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3825498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616F6-4580-4FF4-8687-4AA1F7A1536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ACB6E652-9791-48F7-83BC-3AA3D54C64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5A84516-9AF6-48F2-BE73-BD89BEC5EFE6}"/>
              </a:ext>
            </a:extLst>
          </p:cNvPr>
          <p:cNvSpPr>
            <a:spLocks noGrp="1"/>
          </p:cNvSpPr>
          <p:nvPr>
            <p:ph type="dt" sz="half" idx="10"/>
          </p:nvPr>
        </p:nvSpPr>
        <p:spPr/>
        <p:txBody>
          <a:bodyPr/>
          <a:lstStyle/>
          <a:p>
            <a:fld id="{92B03F25-9BEC-411C-B31D-9BE04432F73B}" type="datetimeFigureOut">
              <a:rPr lang="de-CH" smtClean="0"/>
              <a:t>12.06.2020</a:t>
            </a:fld>
            <a:endParaRPr lang="de-CH"/>
          </a:p>
        </p:txBody>
      </p:sp>
      <p:sp>
        <p:nvSpPr>
          <p:cNvPr id="5" name="Fußzeilenplatzhalter 4">
            <a:extLst>
              <a:ext uri="{FF2B5EF4-FFF2-40B4-BE49-F238E27FC236}">
                <a16:creationId xmlns:a16="http://schemas.microsoft.com/office/drawing/2014/main" id="{CDF03945-BEB5-4766-9800-8F0512D27FE2}"/>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F9FF42C2-77FC-4BEF-BA16-5CB6FB94E579}"/>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3090709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ADD17B-E64D-465B-933C-677EA1C9FA6C}"/>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C7C1A30D-9AE9-408C-ABB2-911A38018A6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45BB9014-A1CE-4249-A156-F1A316BFAE8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FD079032-533D-432B-8DDB-57676D7AB70F}"/>
              </a:ext>
            </a:extLst>
          </p:cNvPr>
          <p:cNvSpPr>
            <a:spLocks noGrp="1"/>
          </p:cNvSpPr>
          <p:nvPr>
            <p:ph type="dt" sz="half" idx="10"/>
          </p:nvPr>
        </p:nvSpPr>
        <p:spPr/>
        <p:txBody>
          <a:bodyPr/>
          <a:lstStyle/>
          <a:p>
            <a:fld id="{92B03F25-9BEC-411C-B31D-9BE04432F73B}" type="datetimeFigureOut">
              <a:rPr lang="de-CH" smtClean="0"/>
              <a:t>12.06.2020</a:t>
            </a:fld>
            <a:endParaRPr lang="de-CH"/>
          </a:p>
        </p:txBody>
      </p:sp>
      <p:sp>
        <p:nvSpPr>
          <p:cNvPr id="6" name="Fußzeilenplatzhalter 5">
            <a:extLst>
              <a:ext uri="{FF2B5EF4-FFF2-40B4-BE49-F238E27FC236}">
                <a16:creationId xmlns:a16="http://schemas.microsoft.com/office/drawing/2014/main" id="{1EB48521-1901-4BC3-A527-7C7F0931E5C7}"/>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F9DA7CFD-8CC2-410A-B720-782BDFF87FCE}"/>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2195926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BE82E5-13CC-4D9D-8E57-2880D92C5DA7}"/>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D873C646-CF6C-4C17-93B9-B1B9CFF7FC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B4FC7F5-2C81-4C5C-9B7A-FF2829919A1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07F64E10-286E-4483-89D4-68CB38DC37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F1B4BF1-2203-4718-9B50-ED88CAB77264}"/>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1C6E8FB3-5040-4C05-BF03-300E6B3B3357}"/>
              </a:ext>
            </a:extLst>
          </p:cNvPr>
          <p:cNvSpPr>
            <a:spLocks noGrp="1"/>
          </p:cNvSpPr>
          <p:nvPr>
            <p:ph type="dt" sz="half" idx="10"/>
          </p:nvPr>
        </p:nvSpPr>
        <p:spPr/>
        <p:txBody>
          <a:bodyPr/>
          <a:lstStyle/>
          <a:p>
            <a:fld id="{92B03F25-9BEC-411C-B31D-9BE04432F73B}" type="datetimeFigureOut">
              <a:rPr lang="de-CH" smtClean="0"/>
              <a:t>12.06.2020</a:t>
            </a:fld>
            <a:endParaRPr lang="de-CH"/>
          </a:p>
        </p:txBody>
      </p:sp>
      <p:sp>
        <p:nvSpPr>
          <p:cNvPr id="8" name="Fußzeilenplatzhalter 7">
            <a:extLst>
              <a:ext uri="{FF2B5EF4-FFF2-40B4-BE49-F238E27FC236}">
                <a16:creationId xmlns:a16="http://schemas.microsoft.com/office/drawing/2014/main" id="{7EA39C95-F734-4031-8CDF-5CBA6AB38D89}"/>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5748E472-4C0D-4292-8D44-E3A5546BE760}"/>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3443335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F1348B-AE81-4189-AF2C-6A0D3262EF46}"/>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950EDCCD-90D0-4A89-81AB-6C556BC748BB}"/>
              </a:ext>
            </a:extLst>
          </p:cNvPr>
          <p:cNvSpPr>
            <a:spLocks noGrp="1"/>
          </p:cNvSpPr>
          <p:nvPr>
            <p:ph type="dt" sz="half" idx="10"/>
          </p:nvPr>
        </p:nvSpPr>
        <p:spPr/>
        <p:txBody>
          <a:bodyPr/>
          <a:lstStyle/>
          <a:p>
            <a:fld id="{92B03F25-9BEC-411C-B31D-9BE04432F73B}" type="datetimeFigureOut">
              <a:rPr lang="de-CH" smtClean="0"/>
              <a:t>12.06.2020</a:t>
            </a:fld>
            <a:endParaRPr lang="de-CH"/>
          </a:p>
        </p:txBody>
      </p:sp>
      <p:sp>
        <p:nvSpPr>
          <p:cNvPr id="4" name="Fußzeilenplatzhalter 3">
            <a:extLst>
              <a:ext uri="{FF2B5EF4-FFF2-40B4-BE49-F238E27FC236}">
                <a16:creationId xmlns:a16="http://schemas.microsoft.com/office/drawing/2014/main" id="{04C5596D-456B-41CA-8822-605DC1ECCEA4}"/>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B3398D48-5679-48C1-A279-A8C966669A18}"/>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3389253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0FDA9F5-BB61-4648-87B0-FF219CA90322}"/>
              </a:ext>
            </a:extLst>
          </p:cNvPr>
          <p:cNvSpPr>
            <a:spLocks noGrp="1"/>
          </p:cNvSpPr>
          <p:nvPr>
            <p:ph type="dt" sz="half" idx="10"/>
          </p:nvPr>
        </p:nvSpPr>
        <p:spPr/>
        <p:txBody>
          <a:bodyPr/>
          <a:lstStyle/>
          <a:p>
            <a:fld id="{92B03F25-9BEC-411C-B31D-9BE04432F73B}" type="datetimeFigureOut">
              <a:rPr lang="de-CH" smtClean="0"/>
              <a:t>12.06.2020</a:t>
            </a:fld>
            <a:endParaRPr lang="de-CH"/>
          </a:p>
        </p:txBody>
      </p:sp>
      <p:sp>
        <p:nvSpPr>
          <p:cNvPr id="3" name="Fußzeilenplatzhalter 2">
            <a:extLst>
              <a:ext uri="{FF2B5EF4-FFF2-40B4-BE49-F238E27FC236}">
                <a16:creationId xmlns:a16="http://schemas.microsoft.com/office/drawing/2014/main" id="{B0D23590-931D-49EB-97E3-4B0491831460}"/>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F222E511-1C25-4F87-AA67-39012A02CF83}"/>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1629165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9188EF-BDD1-4849-A555-01B337921AA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AC5D5BF8-0B53-4148-B80A-C71A3F8E81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180399D4-AEC8-42FD-9745-6D4F71770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0CB04A1-3553-4730-933C-0549E82F285D}"/>
              </a:ext>
            </a:extLst>
          </p:cNvPr>
          <p:cNvSpPr>
            <a:spLocks noGrp="1"/>
          </p:cNvSpPr>
          <p:nvPr>
            <p:ph type="dt" sz="half" idx="10"/>
          </p:nvPr>
        </p:nvSpPr>
        <p:spPr/>
        <p:txBody>
          <a:bodyPr/>
          <a:lstStyle/>
          <a:p>
            <a:fld id="{92B03F25-9BEC-411C-B31D-9BE04432F73B}" type="datetimeFigureOut">
              <a:rPr lang="de-CH" smtClean="0"/>
              <a:t>12.06.2020</a:t>
            </a:fld>
            <a:endParaRPr lang="de-CH"/>
          </a:p>
        </p:txBody>
      </p:sp>
      <p:sp>
        <p:nvSpPr>
          <p:cNvPr id="6" name="Fußzeilenplatzhalter 5">
            <a:extLst>
              <a:ext uri="{FF2B5EF4-FFF2-40B4-BE49-F238E27FC236}">
                <a16:creationId xmlns:a16="http://schemas.microsoft.com/office/drawing/2014/main" id="{02C9FEB4-A9BD-4354-8AB9-702AA527EAC2}"/>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302BFFA4-B1E4-49CF-BD24-674D0E6BF580}"/>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1272010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68B21F-01DD-4878-89E6-516F32AFA5D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4F60622D-468C-43B2-980C-F774034561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04DEB686-39B3-443A-AE4A-16AD690EE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3467983-FD9C-43E2-8101-5BCD038E306F}"/>
              </a:ext>
            </a:extLst>
          </p:cNvPr>
          <p:cNvSpPr>
            <a:spLocks noGrp="1"/>
          </p:cNvSpPr>
          <p:nvPr>
            <p:ph type="dt" sz="half" idx="10"/>
          </p:nvPr>
        </p:nvSpPr>
        <p:spPr/>
        <p:txBody>
          <a:bodyPr/>
          <a:lstStyle/>
          <a:p>
            <a:fld id="{92B03F25-9BEC-411C-B31D-9BE04432F73B}" type="datetimeFigureOut">
              <a:rPr lang="de-CH" smtClean="0"/>
              <a:t>12.06.2020</a:t>
            </a:fld>
            <a:endParaRPr lang="de-CH"/>
          </a:p>
        </p:txBody>
      </p:sp>
      <p:sp>
        <p:nvSpPr>
          <p:cNvPr id="6" name="Fußzeilenplatzhalter 5">
            <a:extLst>
              <a:ext uri="{FF2B5EF4-FFF2-40B4-BE49-F238E27FC236}">
                <a16:creationId xmlns:a16="http://schemas.microsoft.com/office/drawing/2014/main" id="{8EFF28CA-95D8-4CE1-A01D-CF7DBFD583A3}"/>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BE117B66-D9D9-4CE4-8ACC-8C4A829CE464}"/>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1772654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2588C95-B653-4A6B-BFA6-41F2FD4568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8733E261-86EE-473D-9F7C-B23B127671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A7605606-207E-4CEE-95B2-3EED9FAFDA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B03F25-9BEC-411C-B31D-9BE04432F73B}" type="datetimeFigureOut">
              <a:rPr lang="de-CH" smtClean="0"/>
              <a:t>12.06.2020</a:t>
            </a:fld>
            <a:endParaRPr lang="de-CH"/>
          </a:p>
        </p:txBody>
      </p:sp>
      <p:sp>
        <p:nvSpPr>
          <p:cNvPr id="5" name="Fußzeilenplatzhalter 4">
            <a:extLst>
              <a:ext uri="{FF2B5EF4-FFF2-40B4-BE49-F238E27FC236}">
                <a16:creationId xmlns:a16="http://schemas.microsoft.com/office/drawing/2014/main" id="{2D9137E0-3B00-4E21-812A-0EF6065B61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a:extLst>
              <a:ext uri="{FF2B5EF4-FFF2-40B4-BE49-F238E27FC236}">
                <a16:creationId xmlns:a16="http://schemas.microsoft.com/office/drawing/2014/main" id="{962D4DF9-3E43-4096-9ECF-3457B1A96C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DB5BFD-989B-442A-9C7B-771DAA6C2353}" type="slidenum">
              <a:rPr lang="de-CH" smtClean="0"/>
              <a:t>‹Nr.›</a:t>
            </a:fld>
            <a:endParaRPr lang="de-CH"/>
          </a:p>
        </p:txBody>
      </p:sp>
    </p:spTree>
    <p:extLst>
      <p:ext uri="{BB962C8B-B14F-4D97-AF65-F5344CB8AC3E}">
        <p14:creationId xmlns:p14="http://schemas.microsoft.com/office/powerpoint/2010/main" val="2057418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E8AFF6-BF79-445B-942C-3877491C1217}"/>
              </a:ext>
            </a:extLst>
          </p:cNvPr>
          <p:cNvSpPr>
            <a:spLocks noGrp="1"/>
          </p:cNvSpPr>
          <p:nvPr>
            <p:ph type="ctrTitle"/>
          </p:nvPr>
        </p:nvSpPr>
        <p:spPr/>
        <p:txBody>
          <a:bodyPr/>
          <a:lstStyle/>
          <a:p>
            <a:r>
              <a:rPr lang="de-DE" b="1" dirty="0"/>
              <a:t>IOT-Raumautomation mit MQTT-Protokoll</a:t>
            </a:r>
            <a:endParaRPr lang="de-CH" dirty="0"/>
          </a:p>
        </p:txBody>
      </p:sp>
      <p:sp>
        <p:nvSpPr>
          <p:cNvPr id="3" name="Untertitel 2">
            <a:extLst>
              <a:ext uri="{FF2B5EF4-FFF2-40B4-BE49-F238E27FC236}">
                <a16:creationId xmlns:a16="http://schemas.microsoft.com/office/drawing/2014/main" id="{16C4F11A-9919-4DF6-A3D6-E06219D56F30}"/>
              </a:ext>
            </a:extLst>
          </p:cNvPr>
          <p:cNvSpPr>
            <a:spLocks noGrp="1"/>
          </p:cNvSpPr>
          <p:nvPr>
            <p:ph type="subTitle" idx="1"/>
          </p:nvPr>
        </p:nvSpPr>
        <p:spPr/>
        <p:txBody>
          <a:bodyPr/>
          <a:lstStyle/>
          <a:p>
            <a:r>
              <a:rPr lang="de-DE" dirty="0"/>
              <a:t>Lukas Meienberger und Gabriel Nussbaumer</a:t>
            </a:r>
            <a:endParaRPr lang="de-CH" dirty="0"/>
          </a:p>
        </p:txBody>
      </p:sp>
    </p:spTree>
    <p:extLst>
      <p:ext uri="{BB962C8B-B14F-4D97-AF65-F5344CB8AC3E}">
        <p14:creationId xmlns:p14="http://schemas.microsoft.com/office/powerpoint/2010/main" val="211511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0756F1-2CC8-4D2A-8339-9D6AD770F2BD}"/>
              </a:ext>
            </a:extLst>
          </p:cNvPr>
          <p:cNvSpPr>
            <a:spLocks noGrp="1"/>
          </p:cNvSpPr>
          <p:nvPr>
            <p:ph type="title"/>
          </p:nvPr>
        </p:nvSpPr>
        <p:spPr/>
        <p:txBody>
          <a:bodyPr/>
          <a:lstStyle/>
          <a:p>
            <a:r>
              <a:rPr lang="de-CH" dirty="0"/>
              <a:t>Hardware nächste schritte bis 29.06.2020</a:t>
            </a:r>
          </a:p>
        </p:txBody>
      </p:sp>
      <p:sp>
        <p:nvSpPr>
          <p:cNvPr id="3" name="Inhaltsplatzhalter 2">
            <a:extLst>
              <a:ext uri="{FF2B5EF4-FFF2-40B4-BE49-F238E27FC236}">
                <a16:creationId xmlns:a16="http://schemas.microsoft.com/office/drawing/2014/main" id="{987104AD-68C3-4A7A-A6EF-FEDF473080FF}"/>
              </a:ext>
            </a:extLst>
          </p:cNvPr>
          <p:cNvSpPr>
            <a:spLocks noGrp="1"/>
          </p:cNvSpPr>
          <p:nvPr>
            <p:ph idx="1"/>
          </p:nvPr>
        </p:nvSpPr>
        <p:spPr/>
        <p:txBody>
          <a:bodyPr/>
          <a:lstStyle/>
          <a:p>
            <a:r>
              <a:rPr lang="de-CH" dirty="0"/>
              <a:t>HW </a:t>
            </a:r>
            <a:r>
              <a:rPr lang="de-CH" dirty="0" err="1"/>
              <a:t>Emv</a:t>
            </a:r>
            <a:r>
              <a:rPr lang="de-CH" dirty="0"/>
              <a:t> Anordnung Bauteile</a:t>
            </a:r>
          </a:p>
          <a:p>
            <a:endParaRPr lang="de-CH" dirty="0"/>
          </a:p>
          <a:p>
            <a:endParaRPr lang="de-CH" dirty="0"/>
          </a:p>
        </p:txBody>
      </p:sp>
      <p:pic>
        <p:nvPicPr>
          <p:cNvPr id="4" name="Grafik 3">
            <a:extLst>
              <a:ext uri="{FF2B5EF4-FFF2-40B4-BE49-F238E27FC236}">
                <a16:creationId xmlns:a16="http://schemas.microsoft.com/office/drawing/2014/main" id="{3BF14E66-0DA1-46DF-9E9B-7F433CCC6C4E}"/>
              </a:ext>
            </a:extLst>
          </p:cNvPr>
          <p:cNvPicPr>
            <a:picLocks noChangeAspect="1"/>
          </p:cNvPicPr>
          <p:nvPr/>
        </p:nvPicPr>
        <p:blipFill>
          <a:blip r:embed="rId2"/>
          <a:stretch>
            <a:fillRect/>
          </a:stretch>
        </p:blipFill>
        <p:spPr>
          <a:xfrm>
            <a:off x="1069368" y="2378160"/>
            <a:ext cx="4377276" cy="3235378"/>
          </a:xfrm>
          <a:prstGeom prst="rect">
            <a:avLst/>
          </a:prstGeom>
        </p:spPr>
      </p:pic>
      <p:pic>
        <p:nvPicPr>
          <p:cNvPr id="5" name="Grafik 4">
            <a:extLst>
              <a:ext uri="{FF2B5EF4-FFF2-40B4-BE49-F238E27FC236}">
                <a16:creationId xmlns:a16="http://schemas.microsoft.com/office/drawing/2014/main" id="{03E690B7-6508-409D-9FF1-6C85D5E641AC}"/>
              </a:ext>
            </a:extLst>
          </p:cNvPr>
          <p:cNvPicPr>
            <a:picLocks noChangeAspect="1"/>
          </p:cNvPicPr>
          <p:nvPr/>
        </p:nvPicPr>
        <p:blipFill>
          <a:blip r:embed="rId3"/>
          <a:stretch>
            <a:fillRect/>
          </a:stretch>
        </p:blipFill>
        <p:spPr>
          <a:xfrm>
            <a:off x="5677812" y="3037397"/>
            <a:ext cx="5952621" cy="2043659"/>
          </a:xfrm>
          <a:prstGeom prst="rect">
            <a:avLst/>
          </a:prstGeom>
        </p:spPr>
      </p:pic>
    </p:spTree>
    <p:extLst>
      <p:ext uri="{BB962C8B-B14F-4D97-AF65-F5344CB8AC3E}">
        <p14:creationId xmlns:p14="http://schemas.microsoft.com/office/powerpoint/2010/main" val="4245344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7088E6-6011-4B24-B2F9-9543036C128C}"/>
              </a:ext>
            </a:extLst>
          </p:cNvPr>
          <p:cNvSpPr>
            <a:spLocks noGrp="1"/>
          </p:cNvSpPr>
          <p:nvPr>
            <p:ph type="title"/>
          </p:nvPr>
        </p:nvSpPr>
        <p:spPr/>
        <p:txBody>
          <a:bodyPr/>
          <a:lstStyle/>
          <a:p>
            <a:r>
              <a:rPr lang="de-CH" dirty="0"/>
              <a:t>Hardware nächste schritte bis 06.07.2020</a:t>
            </a:r>
          </a:p>
        </p:txBody>
      </p:sp>
      <p:sp>
        <p:nvSpPr>
          <p:cNvPr id="3" name="Inhaltsplatzhalter 2">
            <a:extLst>
              <a:ext uri="{FF2B5EF4-FFF2-40B4-BE49-F238E27FC236}">
                <a16:creationId xmlns:a16="http://schemas.microsoft.com/office/drawing/2014/main" id="{1DB8745A-F120-421E-BDB0-08E65C7CEC79}"/>
              </a:ext>
            </a:extLst>
          </p:cNvPr>
          <p:cNvSpPr>
            <a:spLocks noGrp="1"/>
          </p:cNvSpPr>
          <p:nvPr>
            <p:ph idx="1"/>
          </p:nvPr>
        </p:nvSpPr>
        <p:spPr/>
        <p:txBody>
          <a:bodyPr/>
          <a:lstStyle/>
          <a:p>
            <a:r>
              <a:rPr lang="de-CH" dirty="0"/>
              <a:t>Prints bestellen</a:t>
            </a:r>
          </a:p>
          <a:p>
            <a:r>
              <a:rPr lang="de-CH" dirty="0"/>
              <a:t>Bauteile bestellen bzw. später als Prints</a:t>
            </a:r>
          </a:p>
          <a:p>
            <a:endParaRPr lang="de-CH" dirty="0"/>
          </a:p>
          <a:p>
            <a:endParaRPr lang="de-CH" dirty="0"/>
          </a:p>
        </p:txBody>
      </p:sp>
    </p:spTree>
    <p:extLst>
      <p:ext uri="{BB962C8B-B14F-4D97-AF65-F5344CB8AC3E}">
        <p14:creationId xmlns:p14="http://schemas.microsoft.com/office/powerpoint/2010/main" val="1364793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3BC480-1B2C-4A17-9D15-7101C4022143}"/>
              </a:ext>
            </a:extLst>
          </p:cNvPr>
          <p:cNvSpPr>
            <a:spLocks noGrp="1"/>
          </p:cNvSpPr>
          <p:nvPr>
            <p:ph type="title"/>
          </p:nvPr>
        </p:nvSpPr>
        <p:spPr/>
        <p:txBody>
          <a:bodyPr/>
          <a:lstStyle/>
          <a:p>
            <a:r>
              <a:rPr lang="de-DE" dirty="0"/>
              <a:t>Neuer Zeitplan</a:t>
            </a:r>
            <a:endParaRPr lang="de-CH" dirty="0"/>
          </a:p>
        </p:txBody>
      </p:sp>
      <p:pic>
        <p:nvPicPr>
          <p:cNvPr id="7" name="Grafik 6">
            <a:extLst>
              <a:ext uri="{FF2B5EF4-FFF2-40B4-BE49-F238E27FC236}">
                <a16:creationId xmlns:a16="http://schemas.microsoft.com/office/drawing/2014/main" id="{8611A541-9212-41E5-B08A-6269550B94B3}"/>
              </a:ext>
            </a:extLst>
          </p:cNvPr>
          <p:cNvPicPr>
            <a:picLocks noChangeAspect="1"/>
          </p:cNvPicPr>
          <p:nvPr/>
        </p:nvPicPr>
        <p:blipFill>
          <a:blip r:embed="rId2"/>
          <a:stretch>
            <a:fillRect/>
          </a:stretch>
        </p:blipFill>
        <p:spPr>
          <a:xfrm>
            <a:off x="0" y="1650304"/>
            <a:ext cx="12192000" cy="3557392"/>
          </a:xfrm>
          <a:prstGeom prst="rect">
            <a:avLst/>
          </a:prstGeom>
        </p:spPr>
      </p:pic>
    </p:spTree>
    <p:extLst>
      <p:ext uri="{BB962C8B-B14F-4D97-AF65-F5344CB8AC3E}">
        <p14:creationId xmlns:p14="http://schemas.microsoft.com/office/powerpoint/2010/main" val="3288019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CF5AC5-1BC7-48FC-A302-79E834F7F0D0}"/>
              </a:ext>
            </a:extLst>
          </p:cNvPr>
          <p:cNvSpPr>
            <a:spLocks noGrp="1"/>
          </p:cNvSpPr>
          <p:nvPr>
            <p:ph type="title"/>
          </p:nvPr>
        </p:nvSpPr>
        <p:spPr/>
        <p:txBody>
          <a:bodyPr/>
          <a:lstStyle/>
          <a:p>
            <a:r>
              <a:rPr lang="de-DE" dirty="0"/>
              <a:t>Übersicht</a:t>
            </a:r>
            <a:endParaRPr lang="de-CH" dirty="0"/>
          </a:p>
        </p:txBody>
      </p:sp>
      <p:pic>
        <p:nvPicPr>
          <p:cNvPr id="5" name="Inhaltsplatzhalter 4" descr="Ein Bild, das Screenshot enthält.&#10;&#10;Automatisch generierte Beschreibung">
            <a:extLst>
              <a:ext uri="{FF2B5EF4-FFF2-40B4-BE49-F238E27FC236}">
                <a16:creationId xmlns:a16="http://schemas.microsoft.com/office/drawing/2014/main" id="{E290E23C-D25A-468E-89BE-57D6264BC4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1222" y="365125"/>
            <a:ext cx="6975578" cy="6208759"/>
          </a:xfrm>
        </p:spPr>
      </p:pic>
    </p:spTree>
    <p:extLst>
      <p:ext uri="{BB962C8B-B14F-4D97-AF65-F5344CB8AC3E}">
        <p14:creationId xmlns:p14="http://schemas.microsoft.com/office/powerpoint/2010/main" val="188037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715FF5-A105-44C7-BF8B-A89C7BD4817E}"/>
              </a:ext>
            </a:extLst>
          </p:cNvPr>
          <p:cNvSpPr>
            <a:spLocks noGrp="1"/>
          </p:cNvSpPr>
          <p:nvPr>
            <p:ph type="title"/>
          </p:nvPr>
        </p:nvSpPr>
        <p:spPr/>
        <p:txBody>
          <a:bodyPr/>
          <a:lstStyle/>
          <a:p>
            <a:r>
              <a:rPr lang="de-DE" dirty="0"/>
              <a:t>Zeitplan</a:t>
            </a:r>
            <a:endParaRPr lang="de-CH" dirty="0"/>
          </a:p>
        </p:txBody>
      </p:sp>
      <p:pic>
        <p:nvPicPr>
          <p:cNvPr id="9" name="Inhaltsplatzhalter 8">
            <a:extLst>
              <a:ext uri="{FF2B5EF4-FFF2-40B4-BE49-F238E27FC236}">
                <a16:creationId xmlns:a16="http://schemas.microsoft.com/office/drawing/2014/main" id="{0D24C5D5-9962-432E-8A89-4E5D0EDD5658}"/>
              </a:ext>
            </a:extLst>
          </p:cNvPr>
          <p:cNvPicPr>
            <a:picLocks noGrp="1" noChangeAspect="1"/>
          </p:cNvPicPr>
          <p:nvPr>
            <p:ph idx="1"/>
          </p:nvPr>
        </p:nvPicPr>
        <p:blipFill>
          <a:blip r:embed="rId2"/>
          <a:stretch>
            <a:fillRect/>
          </a:stretch>
        </p:blipFill>
        <p:spPr>
          <a:xfrm>
            <a:off x="953699" y="1690688"/>
            <a:ext cx="8360667" cy="4494112"/>
          </a:xfrm>
          <a:prstGeom prst="rect">
            <a:avLst/>
          </a:prstGeom>
        </p:spPr>
      </p:pic>
    </p:spTree>
    <p:extLst>
      <p:ext uri="{BB962C8B-B14F-4D97-AF65-F5344CB8AC3E}">
        <p14:creationId xmlns:p14="http://schemas.microsoft.com/office/powerpoint/2010/main" val="2344370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7075A5-3548-4773-A703-B42690BF6402}"/>
              </a:ext>
            </a:extLst>
          </p:cNvPr>
          <p:cNvSpPr>
            <a:spLocks noGrp="1"/>
          </p:cNvSpPr>
          <p:nvPr>
            <p:ph type="title"/>
          </p:nvPr>
        </p:nvSpPr>
        <p:spPr/>
        <p:txBody>
          <a:bodyPr/>
          <a:lstStyle/>
          <a:p>
            <a:r>
              <a:rPr lang="de-DE" dirty="0" err="1"/>
              <a:t>Covid</a:t>
            </a:r>
            <a:endParaRPr lang="de-CH" dirty="0"/>
          </a:p>
        </p:txBody>
      </p:sp>
      <p:sp>
        <p:nvSpPr>
          <p:cNvPr id="3" name="Inhaltsplatzhalter 2">
            <a:extLst>
              <a:ext uri="{FF2B5EF4-FFF2-40B4-BE49-F238E27FC236}">
                <a16:creationId xmlns:a16="http://schemas.microsoft.com/office/drawing/2014/main" id="{96F96C71-84C1-4EC9-88BF-D9C37E5E106A}"/>
              </a:ext>
            </a:extLst>
          </p:cNvPr>
          <p:cNvSpPr>
            <a:spLocks noGrp="1"/>
          </p:cNvSpPr>
          <p:nvPr>
            <p:ph idx="1"/>
          </p:nvPr>
        </p:nvSpPr>
        <p:spPr/>
        <p:txBody>
          <a:bodyPr/>
          <a:lstStyle/>
          <a:p>
            <a:r>
              <a:rPr lang="de-DE" dirty="0"/>
              <a:t>Projektwoche wurde gestrichen</a:t>
            </a:r>
          </a:p>
          <a:p>
            <a:r>
              <a:rPr lang="de-CH" dirty="0"/>
              <a:t>Die Thesis-Ausstellung vom Freitag 14. August ist ersatzlos gestrichen. Die Plakate (je nach Studiengang Webauftritte statt Plakate) müssen Sie aber erstellen. Die Plakate natürlich nur als PDF. Das ist keine Schikane, sondern eine Kommunikationsübung. </a:t>
            </a:r>
          </a:p>
          <a:p>
            <a:pPr marL="0" indent="0">
              <a:buNone/>
            </a:pPr>
            <a:endParaRPr lang="de-CH" dirty="0"/>
          </a:p>
        </p:txBody>
      </p:sp>
    </p:spTree>
    <p:extLst>
      <p:ext uri="{BB962C8B-B14F-4D97-AF65-F5344CB8AC3E}">
        <p14:creationId xmlns:p14="http://schemas.microsoft.com/office/powerpoint/2010/main" val="150993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873F3C-25C0-48AA-9CB5-EBF3998FBDFE}"/>
              </a:ext>
            </a:extLst>
          </p:cNvPr>
          <p:cNvSpPr>
            <a:spLocks noGrp="1"/>
          </p:cNvSpPr>
          <p:nvPr>
            <p:ph type="title"/>
          </p:nvPr>
        </p:nvSpPr>
        <p:spPr/>
        <p:txBody>
          <a:bodyPr/>
          <a:lstStyle/>
          <a:p>
            <a:r>
              <a:rPr lang="de-DE" dirty="0"/>
              <a:t>Resultate</a:t>
            </a:r>
            <a:endParaRPr lang="de-CH" dirty="0"/>
          </a:p>
        </p:txBody>
      </p:sp>
      <p:sp>
        <p:nvSpPr>
          <p:cNvPr id="3" name="Inhaltsplatzhalter 2">
            <a:extLst>
              <a:ext uri="{FF2B5EF4-FFF2-40B4-BE49-F238E27FC236}">
                <a16:creationId xmlns:a16="http://schemas.microsoft.com/office/drawing/2014/main" id="{EF2217CF-D983-41AA-8B18-68BC39E11718}"/>
              </a:ext>
            </a:extLst>
          </p:cNvPr>
          <p:cNvSpPr>
            <a:spLocks noGrp="1"/>
          </p:cNvSpPr>
          <p:nvPr>
            <p:ph idx="1"/>
          </p:nvPr>
        </p:nvSpPr>
        <p:spPr/>
        <p:txBody>
          <a:bodyPr/>
          <a:lstStyle/>
          <a:p>
            <a:r>
              <a:rPr lang="de-DE" dirty="0"/>
              <a:t>Sensorbaustein</a:t>
            </a:r>
          </a:p>
          <a:p>
            <a:r>
              <a:rPr lang="de-DE" dirty="0" err="1"/>
              <a:t>Aktorbaustein</a:t>
            </a:r>
            <a:r>
              <a:rPr lang="de-DE" dirty="0"/>
              <a:t> </a:t>
            </a:r>
          </a:p>
          <a:p>
            <a:r>
              <a:rPr lang="de-DE" dirty="0" err="1"/>
              <a:t>Openhab</a:t>
            </a:r>
            <a:endParaRPr lang="de-DE" dirty="0"/>
          </a:p>
          <a:p>
            <a:r>
              <a:rPr lang="de-DE" dirty="0"/>
              <a:t>Sprachassistent</a:t>
            </a:r>
          </a:p>
          <a:p>
            <a:r>
              <a:rPr lang="de-DE" dirty="0"/>
              <a:t>Demo</a:t>
            </a:r>
          </a:p>
        </p:txBody>
      </p:sp>
    </p:spTree>
    <p:extLst>
      <p:ext uri="{BB962C8B-B14F-4D97-AF65-F5344CB8AC3E}">
        <p14:creationId xmlns:p14="http://schemas.microsoft.com/office/powerpoint/2010/main" val="3545713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614657-6767-4EE7-ABF7-F8282D24E5BD}"/>
              </a:ext>
            </a:extLst>
          </p:cNvPr>
          <p:cNvSpPr>
            <a:spLocks noGrp="1"/>
          </p:cNvSpPr>
          <p:nvPr>
            <p:ph type="title"/>
          </p:nvPr>
        </p:nvSpPr>
        <p:spPr/>
        <p:txBody>
          <a:bodyPr/>
          <a:lstStyle/>
          <a:p>
            <a:r>
              <a:rPr lang="de-DE" dirty="0"/>
              <a:t>Probleme SW</a:t>
            </a:r>
            <a:endParaRPr lang="de-CH" dirty="0"/>
          </a:p>
        </p:txBody>
      </p:sp>
      <p:sp>
        <p:nvSpPr>
          <p:cNvPr id="3" name="Inhaltsplatzhalter 2">
            <a:extLst>
              <a:ext uri="{FF2B5EF4-FFF2-40B4-BE49-F238E27FC236}">
                <a16:creationId xmlns:a16="http://schemas.microsoft.com/office/drawing/2014/main" id="{4F42DF4B-CFA9-4765-92C7-FB9358A2699B}"/>
              </a:ext>
            </a:extLst>
          </p:cNvPr>
          <p:cNvSpPr>
            <a:spLocks noGrp="1"/>
          </p:cNvSpPr>
          <p:nvPr>
            <p:ph idx="1"/>
          </p:nvPr>
        </p:nvSpPr>
        <p:spPr>
          <a:xfrm>
            <a:off x="838200" y="1804025"/>
            <a:ext cx="10515600" cy="4351338"/>
          </a:xfrm>
        </p:spPr>
        <p:txBody>
          <a:bodyPr/>
          <a:lstStyle/>
          <a:p>
            <a:r>
              <a:rPr lang="de-DE" dirty="0"/>
              <a:t>Kommunikation mit Sprach-Assistent</a:t>
            </a:r>
          </a:p>
          <a:p>
            <a:r>
              <a:rPr lang="de-DE" dirty="0"/>
              <a:t>Implementierung </a:t>
            </a:r>
            <a:r>
              <a:rPr lang="de-DE" dirty="0" err="1"/>
              <a:t>Reset</a:t>
            </a:r>
            <a:r>
              <a:rPr lang="de-DE" dirty="0"/>
              <a:t> Funktion -&gt; Authentifizierung zurücksetzen</a:t>
            </a:r>
          </a:p>
          <a:p>
            <a:endParaRPr lang="de-DE" dirty="0"/>
          </a:p>
          <a:p>
            <a:endParaRPr lang="de-DE" dirty="0"/>
          </a:p>
          <a:p>
            <a:endParaRPr lang="de-CH" dirty="0"/>
          </a:p>
        </p:txBody>
      </p:sp>
    </p:spTree>
    <p:extLst>
      <p:ext uri="{BB962C8B-B14F-4D97-AF65-F5344CB8AC3E}">
        <p14:creationId xmlns:p14="http://schemas.microsoft.com/office/powerpoint/2010/main" val="3536958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614657-6767-4EE7-ABF7-F8282D24E5BD}"/>
              </a:ext>
            </a:extLst>
          </p:cNvPr>
          <p:cNvSpPr>
            <a:spLocks noGrp="1"/>
          </p:cNvSpPr>
          <p:nvPr>
            <p:ph type="title"/>
          </p:nvPr>
        </p:nvSpPr>
        <p:spPr/>
        <p:txBody>
          <a:bodyPr/>
          <a:lstStyle/>
          <a:p>
            <a:r>
              <a:rPr lang="de-DE" dirty="0"/>
              <a:t>Probleme HW</a:t>
            </a:r>
            <a:endParaRPr lang="de-CH" dirty="0"/>
          </a:p>
        </p:txBody>
      </p:sp>
      <p:sp>
        <p:nvSpPr>
          <p:cNvPr id="3" name="Inhaltsplatzhalter 2">
            <a:extLst>
              <a:ext uri="{FF2B5EF4-FFF2-40B4-BE49-F238E27FC236}">
                <a16:creationId xmlns:a16="http://schemas.microsoft.com/office/drawing/2014/main" id="{4F42DF4B-CFA9-4765-92C7-FB9358A2699B}"/>
              </a:ext>
            </a:extLst>
          </p:cNvPr>
          <p:cNvSpPr>
            <a:spLocks noGrp="1"/>
          </p:cNvSpPr>
          <p:nvPr>
            <p:ph idx="1"/>
          </p:nvPr>
        </p:nvSpPr>
        <p:spPr/>
        <p:txBody>
          <a:bodyPr/>
          <a:lstStyle/>
          <a:p>
            <a:r>
              <a:rPr lang="de-CH" dirty="0"/>
              <a:t>Programmiermodus beim Sensorbaustein</a:t>
            </a:r>
          </a:p>
          <a:p>
            <a:r>
              <a:rPr lang="de-CH" dirty="0"/>
              <a:t>USB-</a:t>
            </a:r>
            <a:r>
              <a:rPr lang="de-CH" dirty="0" err="1"/>
              <a:t>Uart</a:t>
            </a:r>
            <a:r>
              <a:rPr lang="de-CH" dirty="0"/>
              <a:t> </a:t>
            </a:r>
            <a:r>
              <a:rPr lang="de-CH" dirty="0" err="1"/>
              <a:t>Schnittschtelle</a:t>
            </a:r>
            <a:r>
              <a:rPr lang="de-CH" dirty="0"/>
              <a:t> nicht </a:t>
            </a:r>
            <a:r>
              <a:rPr lang="de-CH" dirty="0" err="1"/>
              <a:t>lötbar</a:t>
            </a:r>
            <a:r>
              <a:rPr lang="de-CH" dirty="0"/>
              <a:t> ersetzen mit Alternative</a:t>
            </a:r>
          </a:p>
          <a:p>
            <a:endParaRPr lang="de-CH" dirty="0"/>
          </a:p>
          <a:p>
            <a:endParaRPr lang="de-CH" dirty="0"/>
          </a:p>
          <a:p>
            <a:endParaRPr lang="de-CH" dirty="0"/>
          </a:p>
        </p:txBody>
      </p:sp>
    </p:spTree>
    <p:extLst>
      <p:ext uri="{BB962C8B-B14F-4D97-AF65-F5344CB8AC3E}">
        <p14:creationId xmlns:p14="http://schemas.microsoft.com/office/powerpoint/2010/main" val="2860078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5D61A1-18DC-4C0F-8743-4A4E3955DD87}"/>
              </a:ext>
            </a:extLst>
          </p:cNvPr>
          <p:cNvSpPr>
            <a:spLocks noGrp="1"/>
          </p:cNvSpPr>
          <p:nvPr>
            <p:ph type="title"/>
          </p:nvPr>
        </p:nvSpPr>
        <p:spPr/>
        <p:txBody>
          <a:bodyPr/>
          <a:lstStyle/>
          <a:p>
            <a:r>
              <a:rPr lang="de-CH" dirty="0"/>
              <a:t>Hardware nächste schritte bis 29.06.2020</a:t>
            </a:r>
          </a:p>
        </p:txBody>
      </p:sp>
      <p:sp>
        <p:nvSpPr>
          <p:cNvPr id="3" name="Inhaltsplatzhalter 2">
            <a:extLst>
              <a:ext uri="{FF2B5EF4-FFF2-40B4-BE49-F238E27FC236}">
                <a16:creationId xmlns:a16="http://schemas.microsoft.com/office/drawing/2014/main" id="{8A824F9D-7F33-4839-B26D-11946F8656B6}"/>
              </a:ext>
            </a:extLst>
          </p:cNvPr>
          <p:cNvSpPr>
            <a:spLocks noGrp="1"/>
          </p:cNvSpPr>
          <p:nvPr>
            <p:ph idx="1"/>
          </p:nvPr>
        </p:nvSpPr>
        <p:spPr/>
        <p:txBody>
          <a:bodyPr>
            <a:normAutofit/>
          </a:bodyPr>
          <a:lstStyle/>
          <a:p>
            <a:r>
              <a:rPr lang="de-CH" dirty="0"/>
              <a:t>Implementierung PWM Relais</a:t>
            </a:r>
          </a:p>
          <a:p>
            <a:endParaRPr lang="de-CH" dirty="0"/>
          </a:p>
        </p:txBody>
      </p:sp>
    </p:spTree>
    <p:extLst>
      <p:ext uri="{BB962C8B-B14F-4D97-AF65-F5344CB8AC3E}">
        <p14:creationId xmlns:p14="http://schemas.microsoft.com/office/powerpoint/2010/main" val="923481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4D73C2-92BB-4AC8-A091-8CF5069163A1}"/>
              </a:ext>
            </a:extLst>
          </p:cNvPr>
          <p:cNvSpPr>
            <a:spLocks noGrp="1"/>
          </p:cNvSpPr>
          <p:nvPr>
            <p:ph type="title"/>
          </p:nvPr>
        </p:nvSpPr>
        <p:spPr/>
        <p:txBody>
          <a:bodyPr/>
          <a:lstStyle/>
          <a:p>
            <a:r>
              <a:rPr lang="de-CH" dirty="0"/>
              <a:t>Hardware nächste schritte bis 29.06.2020</a:t>
            </a:r>
          </a:p>
        </p:txBody>
      </p:sp>
      <p:sp>
        <p:nvSpPr>
          <p:cNvPr id="3" name="Inhaltsplatzhalter 2">
            <a:extLst>
              <a:ext uri="{FF2B5EF4-FFF2-40B4-BE49-F238E27FC236}">
                <a16:creationId xmlns:a16="http://schemas.microsoft.com/office/drawing/2014/main" id="{B3156780-0CC7-4CD7-8684-EF46ECF59C75}"/>
              </a:ext>
            </a:extLst>
          </p:cNvPr>
          <p:cNvSpPr>
            <a:spLocks noGrp="1"/>
          </p:cNvSpPr>
          <p:nvPr>
            <p:ph idx="1"/>
          </p:nvPr>
        </p:nvSpPr>
        <p:spPr/>
        <p:txBody>
          <a:bodyPr/>
          <a:lstStyle/>
          <a:p>
            <a:r>
              <a:rPr lang="de-CH" dirty="0"/>
              <a:t>10 V Ein und Ausgänge PWM</a:t>
            </a:r>
          </a:p>
          <a:p>
            <a:r>
              <a:rPr lang="de-CH" dirty="0"/>
              <a:t>Schalter Mode ersetzen</a:t>
            </a:r>
          </a:p>
          <a:p>
            <a:r>
              <a:rPr lang="de-CH" dirty="0"/>
              <a:t>USB-</a:t>
            </a:r>
            <a:r>
              <a:rPr lang="de-CH" dirty="0" err="1"/>
              <a:t>Uart</a:t>
            </a:r>
            <a:r>
              <a:rPr lang="de-CH" dirty="0"/>
              <a:t> </a:t>
            </a:r>
            <a:r>
              <a:rPr lang="de-CH" dirty="0" err="1"/>
              <a:t>Schnittschtelle</a:t>
            </a:r>
            <a:r>
              <a:rPr lang="de-CH" dirty="0"/>
              <a:t> ersetzen</a:t>
            </a:r>
          </a:p>
          <a:p>
            <a:r>
              <a:rPr lang="de-CH" dirty="0"/>
              <a:t>Andere </a:t>
            </a:r>
            <a:r>
              <a:rPr lang="de-CH" dirty="0" err="1"/>
              <a:t>implementierung</a:t>
            </a:r>
            <a:r>
              <a:rPr lang="de-CH" dirty="0"/>
              <a:t> Temperatursensor</a:t>
            </a:r>
          </a:p>
          <a:p>
            <a:r>
              <a:rPr lang="de-CH" dirty="0"/>
              <a:t>Schutzdiode Frontplatte ESD einbauen</a:t>
            </a:r>
          </a:p>
          <a:p>
            <a:r>
              <a:rPr lang="de-CH" dirty="0"/>
              <a:t>Print 230 V zu 5 V erstellen</a:t>
            </a:r>
          </a:p>
          <a:p>
            <a:endParaRPr lang="de-CH" dirty="0"/>
          </a:p>
        </p:txBody>
      </p:sp>
    </p:spTree>
    <p:extLst>
      <p:ext uri="{BB962C8B-B14F-4D97-AF65-F5344CB8AC3E}">
        <p14:creationId xmlns:p14="http://schemas.microsoft.com/office/powerpoint/2010/main" val="258710407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Words>
  <Application>Microsoft Office PowerPoint</Application>
  <PresentationFormat>Breitbild</PresentationFormat>
  <Paragraphs>36</Paragraphs>
  <Slides>12</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12</vt:i4>
      </vt:variant>
    </vt:vector>
  </HeadingPairs>
  <TitlesOfParts>
    <vt:vector size="16" baseType="lpstr">
      <vt:lpstr>Arial</vt:lpstr>
      <vt:lpstr>Calibri</vt:lpstr>
      <vt:lpstr>Calibri Light</vt:lpstr>
      <vt:lpstr>Office</vt:lpstr>
      <vt:lpstr>IOT-Raumautomation mit MQTT-Protokoll</vt:lpstr>
      <vt:lpstr>Übersicht</vt:lpstr>
      <vt:lpstr>Zeitplan</vt:lpstr>
      <vt:lpstr>Covid</vt:lpstr>
      <vt:lpstr>Resultate</vt:lpstr>
      <vt:lpstr>Probleme SW</vt:lpstr>
      <vt:lpstr>Probleme HW</vt:lpstr>
      <vt:lpstr>Hardware nächste schritte bis 29.06.2020</vt:lpstr>
      <vt:lpstr>Hardware nächste schritte bis 29.06.2020</vt:lpstr>
      <vt:lpstr>Hardware nächste schritte bis 29.06.2020</vt:lpstr>
      <vt:lpstr>Hardware nächste schritte bis 06.07.2020</vt:lpstr>
      <vt:lpstr>Neuer Zeitplan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nussbaumer gabriel</dc:creator>
  <cp:lastModifiedBy>lukass .</cp:lastModifiedBy>
  <cp:revision>14</cp:revision>
  <dcterms:created xsi:type="dcterms:W3CDTF">2020-06-11T06:05:47Z</dcterms:created>
  <dcterms:modified xsi:type="dcterms:W3CDTF">2020-06-12T06:16:33Z</dcterms:modified>
</cp:coreProperties>
</file>