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 varScale="1">
        <p:scale>
          <a:sx n="15" d="100"/>
          <a:sy n="15" d="100"/>
        </p:scale>
        <p:origin x="2491" y="48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18.06.2019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 smtClean="0">
                <a:latin typeface="+mn-lt"/>
              </a:rPr>
              <a:t>Elektro – und Informationstechnik </a:t>
            </a:r>
            <a:r>
              <a:rPr lang="de-CH" sz="3600" kern="0" dirty="0">
                <a:latin typeface="+mn-lt"/>
              </a:rPr>
              <a:t>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</a:t>
            </a:r>
            <a:r>
              <a:rPr lang="de-CH" sz="3600" b="1" kern="0" dirty="0">
                <a:latin typeface="+mn-lt"/>
              </a:rPr>
              <a:t>in: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Petra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Sample AG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 Müller, </a:t>
            </a:r>
            <a:r>
              <a:rPr kumimoji="0" lang="de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dipl.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Ing. ETH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>
                <a:latin typeface="+mn-lt"/>
              </a:rPr>
              <a:t>Prof. 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Emil Dreher,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noProof="0" dirty="0" err="1">
                <a:latin typeface="+mn-lt"/>
              </a:rPr>
              <a:t>emil.dreher@fhnw</a:t>
            </a:r>
            <a:r>
              <a:rPr lang="de-CH" sz="3600" kern="0" dirty="0">
                <a:latin typeface="+mn-lt"/>
              </a:rPr>
              <a:t>.</a:t>
            </a:r>
            <a:r>
              <a:rPr lang="de-CH" sz="3600" kern="0" dirty="0" err="1">
                <a:latin typeface="+mn-lt"/>
              </a:rPr>
              <a:t>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</a:t>
            </a:r>
            <a:r>
              <a:rPr lang="de-DE" sz="7200" dirty="0" err="1" smtClean="0"/>
              <a:t>nn</a:t>
            </a:r>
            <a:endParaRPr lang="de-DE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Thommen Daniel</cp:lastModifiedBy>
  <cp:revision>53</cp:revision>
  <dcterms:created xsi:type="dcterms:W3CDTF">2016-08-24T06:54:02Z</dcterms:created>
  <dcterms:modified xsi:type="dcterms:W3CDTF">2019-06-18T05:56:57Z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