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9" r:id="rId5"/>
  </p:sldIdLst>
  <p:sldSz cx="30238700" cy="43195875"/>
  <p:notesSz cx="6669088" cy="9926638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209809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41961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629427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83923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0490454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12588545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14686636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16784726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5">
          <p15:clr>
            <a:srgbClr val="A4A3A4"/>
          </p15:clr>
        </p15:guide>
        <p15:guide id="2" pos="9524">
          <p15:clr>
            <a:srgbClr val="A4A3A4"/>
          </p15:clr>
        </p15:guide>
        <p15:guide id="3" orient="horz" pos="1312">
          <p15:clr>
            <a:srgbClr val="A4A3A4"/>
          </p15:clr>
        </p15:guide>
        <p15:guide id="4" pos="187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9" autoAdjust="0"/>
    <p:restoredTop sz="94671"/>
  </p:normalViewPr>
  <p:slideViewPr>
    <p:cSldViewPr>
      <p:cViewPr varScale="1">
        <p:scale>
          <a:sx n="12" d="100"/>
          <a:sy n="12" d="100"/>
        </p:scale>
        <p:origin x="2118" y="45"/>
      </p:cViewPr>
      <p:guideLst>
        <p:guide orient="horz" pos="13605"/>
        <p:guide pos="9524"/>
        <p:guide orient="horz" pos="1312"/>
        <p:guide pos="187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B49EE-D745-4049-B24A-C302CD2E0FA2}" type="datetimeFigureOut">
              <a:rPr lang="de-DE" smtClean="0"/>
              <a:pPr/>
              <a:t>22.08.2020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032000" y="744538"/>
            <a:ext cx="260508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42E9B-C103-384D-9B74-0B54F1F361F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2294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98091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96182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94272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92363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90454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88545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86636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84726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0" y="35096807"/>
            <a:ext cx="30238700" cy="6411871"/>
          </a:xfrm>
          <a:prstGeom prst="rect">
            <a:avLst/>
          </a:prstGeom>
        </p:spPr>
        <p:txBody>
          <a:bodyPr lIns="419618" tIns="209809" rIns="419618" bIns="209809"/>
          <a:lstStyle>
            <a:lvl1pPr>
              <a:buNone/>
              <a:defRPr sz="6400"/>
            </a:lvl1pPr>
          </a:lstStyle>
          <a:p>
            <a:pPr lvl="0"/>
            <a:endParaRPr lang="de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FHNW_HT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9950" y="947737"/>
            <a:ext cx="9071610" cy="151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20231918" y="41472145"/>
            <a:ext cx="9937856" cy="977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19618" tIns="209809" rIns="419618" bIns="209809"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CH" sz="3600" b="1" dirty="0"/>
              <a:t>www.fhnw.ch/technik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5pPr>
      <a:lvl6pPr marL="2098091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6pPr>
      <a:lvl7pPr marL="4196182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7pPr>
      <a:lvl8pPr marL="6294272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8pPr>
      <a:lvl9pPr marL="8392363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9pPr>
    </p:titleStyle>
    <p:bodyStyle>
      <a:lvl1pPr marL="1573568" indent="-1573568" algn="l" rtl="0" fontAlgn="base">
        <a:spcBef>
          <a:spcPct val="20000"/>
        </a:spcBef>
        <a:spcAft>
          <a:spcPct val="0"/>
        </a:spcAft>
        <a:buChar char="•"/>
        <a:defRPr sz="14700">
          <a:solidFill>
            <a:schemeClr val="tx1"/>
          </a:solidFill>
          <a:latin typeface="+mn-lt"/>
          <a:ea typeface="+mn-ea"/>
          <a:cs typeface="+mn-cs"/>
        </a:defRPr>
      </a:lvl1pPr>
      <a:lvl2pPr marL="3409398" indent="-1311307" algn="l" rtl="0" fontAlgn="base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45227" indent="-1049045" algn="l" rtl="0" fontAlgn="base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43318" indent="-1049045" algn="l" rtl="0" fontAlgn="base">
        <a:spcBef>
          <a:spcPct val="20000"/>
        </a:spcBef>
        <a:spcAft>
          <a:spcPct val="0"/>
        </a:spcAft>
        <a:buChar char="–"/>
        <a:defRPr sz="9200">
          <a:solidFill>
            <a:schemeClr val="tx1"/>
          </a:solidFill>
          <a:latin typeface="+mn-lt"/>
        </a:defRPr>
      </a:lvl4pPr>
      <a:lvl5pPr marL="9441409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5pPr>
      <a:lvl6pPr marL="11539499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6pPr>
      <a:lvl7pPr marL="13637590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7pPr>
      <a:lvl8pPr marL="15735681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8pPr>
      <a:lvl9pPr marL="17833772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1pPr>
      <a:lvl2pPr marL="2098091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2pPr>
      <a:lvl3pPr marL="4196182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6294272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392363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490454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588545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686636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784726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"/>
          <p:cNvSpPr txBox="1">
            <a:spLocks/>
          </p:cNvSpPr>
          <p:nvPr/>
        </p:nvSpPr>
        <p:spPr>
          <a:xfrm>
            <a:off x="1534668" y="38879857"/>
            <a:ext cx="15672914" cy="4000500"/>
          </a:xfrm>
          <a:prstGeom prst="rect">
            <a:avLst/>
          </a:prstGeom>
        </p:spPr>
        <p:txBody>
          <a:bodyPr lIns="419618" tIns="209809" rIns="419618" bIns="209809"/>
          <a:lstStyle/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sz="3600" b="1" kern="0" dirty="0">
                <a:latin typeface="+mn-lt"/>
              </a:rPr>
              <a:t>Studiengang / Semester: </a:t>
            </a:r>
            <a:r>
              <a:rPr lang="de-CH" sz="3600" kern="0" dirty="0">
                <a:latin typeface="+mn-lt"/>
              </a:rPr>
              <a:t>Elektro – und Informationstechnik FS19</a:t>
            </a: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Diplomanden</a:t>
            </a:r>
            <a:r>
              <a:rPr lang="de-CH" sz="3600" b="1" kern="0" dirty="0">
                <a:latin typeface="+mn-lt"/>
              </a:rPr>
              <a:t>:</a:t>
            </a:r>
            <a:r>
              <a:rPr lang="de-CH" sz="3600" kern="0" dirty="0">
                <a:latin typeface="+mn-lt"/>
              </a:rPr>
              <a:t>			</a:t>
            </a:r>
            <a:r>
              <a:rPr kumimoji="0" lang="de-CH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Lukas Meienberger; Gabriel Nussbaumer</a:t>
            </a:r>
          </a:p>
          <a:p>
            <a:pPr marL="1573568" lvl="0" indent="-1573568">
              <a:spcBef>
                <a:spcPct val="20000"/>
              </a:spcBef>
              <a:defRPr/>
            </a:pPr>
            <a:r>
              <a:rPr kumimoji="0" lang="de-CH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Auftraggeber:</a:t>
            </a:r>
            <a:r>
              <a:rPr kumimoji="0" lang="de-CH" sz="3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</a:t>
            </a:r>
            <a:r>
              <a:rPr kumimoji="0" lang="de-CH" sz="3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</a:p>
          <a:p>
            <a:pPr marL="1573568" lvl="0" indent="-1573568">
              <a:spcBef>
                <a:spcPct val="20000"/>
              </a:spcBef>
              <a:defRPr/>
            </a:pPr>
            <a:r>
              <a:rPr kumimoji="0" lang="de-CH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Experte:</a:t>
            </a:r>
            <a:r>
              <a:rPr kumimoji="0" lang="de-CH" sz="3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	</a:t>
            </a:r>
            <a:r>
              <a:rPr lang="en-US" sz="3600" kern="0" dirty="0">
                <a:latin typeface="+mn-lt"/>
              </a:rPr>
              <a:t>Remy </a:t>
            </a:r>
            <a:r>
              <a:rPr lang="en-US" sz="3600" kern="0" dirty="0" err="1">
                <a:latin typeface="+mn-lt"/>
              </a:rPr>
              <a:t>Bringold</a:t>
            </a:r>
            <a:r>
              <a:rPr lang="en-US" sz="3600" kern="0" dirty="0">
                <a:latin typeface="+mn-lt"/>
              </a:rPr>
              <a:t>, remy.bringold@edu.teko.ch</a:t>
            </a:r>
            <a:endParaRPr kumimoji="0" lang="de-CH" sz="360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573568" lvl="0" indent="-1573568">
              <a:spcBef>
                <a:spcPct val="20000"/>
              </a:spcBef>
              <a:defRPr/>
            </a:pPr>
            <a:r>
              <a:rPr kumimoji="0" lang="de-CH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Dozent	:		</a:t>
            </a:r>
            <a:r>
              <a:rPr kumimoji="0" lang="de-CH" sz="3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</a:t>
            </a:r>
            <a:r>
              <a:rPr lang="de-CH" sz="3600" kern="0" dirty="0"/>
              <a:t>Albert</a:t>
            </a:r>
            <a:r>
              <a:rPr lang="de-CH" sz="3600" b="1" kern="0" dirty="0"/>
              <a:t> </a:t>
            </a:r>
            <a:r>
              <a:rPr lang="de-CH" sz="3600" kern="0" dirty="0"/>
              <a:t>Zihlmann</a:t>
            </a:r>
            <a:r>
              <a:rPr kumimoji="0" lang="de-CH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de-CH" sz="36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de-CH" sz="3600" kern="0" dirty="0">
                <a:latin typeface="+mn-lt"/>
              </a:rPr>
              <a:t>albert.zihlmann@fhnw.ch</a:t>
            </a:r>
            <a:endParaRPr kumimoji="0" lang="de-CH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6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4192358" y="1147665"/>
            <a:ext cx="54264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Ausstellungs-Nr</a:t>
            </a:r>
            <a:r>
              <a:rPr lang="de-DE" sz="4800" dirty="0"/>
              <a:t>. </a:t>
            </a:r>
            <a:r>
              <a:rPr lang="de-DE" sz="7200" dirty="0" err="1"/>
              <a:t>Enn</a:t>
            </a:r>
            <a:endParaRPr lang="de-DE" sz="7200" dirty="0"/>
          </a:p>
        </p:txBody>
      </p:sp>
      <p:pic>
        <p:nvPicPr>
          <p:cNvPr id="6" name="Grafik 5" descr="Ein Bild, das Raum, Uhr enthält.&#10;&#10;Automatisch generierte Beschreibung">
            <a:extLst>
              <a:ext uri="{FF2B5EF4-FFF2-40B4-BE49-F238E27FC236}">
                <a16:creationId xmlns:a16="http://schemas.microsoft.com/office/drawing/2014/main" id="{9C6E8176-D3EF-430A-9ED3-FE6D7CE68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50" y="6404249"/>
            <a:ext cx="25238968" cy="1605778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995490B-8EB5-4EC8-AC8A-782E2B4F5453}"/>
              </a:ext>
            </a:extLst>
          </p:cNvPr>
          <p:cNvSpPr txBox="1"/>
          <p:nvPr/>
        </p:nvSpPr>
        <p:spPr>
          <a:xfrm>
            <a:off x="3814094" y="6692281"/>
            <a:ext cx="5040560" cy="2520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e Themengruppe" ma:contentTypeID="0x010100A280BD1F50BF264FB671D244962B2ECA0068E9B686BF45F24FB9EC1F49911B61EB" ma:contentTypeVersion="3" ma:contentTypeDescription="" ma:contentTypeScope="" ma:versionID="0a8dd9b638c56bffcef12644a15d3638">
  <xsd:schema xmlns:xsd="http://www.w3.org/2001/XMLSchema" xmlns:xs="http://www.w3.org/2001/XMLSchema" xmlns:p="http://schemas.microsoft.com/office/2006/metadata/properties" xmlns:ns2="c4a6de46-fff0-4b67-b5b8-134b059d306f" xmlns:ns3="e4c5f5f2-958c-44bd-9179-f1c43ce55659" targetNamespace="http://schemas.microsoft.com/office/2006/metadata/properties" ma:root="true" ma:fieldsID="5544fac13f74e606fb1ce610a2b826dc" ns2:_="" ns3:_="">
    <xsd:import namespace="c4a6de46-fff0-4b67-b5b8-134b059d306f"/>
    <xsd:import namespace="e4c5f5f2-958c-44bd-9179-f1c43ce55659"/>
    <xsd:element name="properties">
      <xsd:complexType>
        <xsd:sequence>
          <xsd:element name="documentManagement">
            <xsd:complexType>
              <xsd:all>
                <xsd:element ref="ns2:da5c1bd0341f43f485c16791cb0d4261" minOccurs="0"/>
                <xsd:element ref="ns3:TaxCatchAll" minOccurs="0"/>
                <xsd:element ref="ns3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a6de46-fff0-4b67-b5b8-134b059d306f" elementFormDefault="qualified">
    <xsd:import namespace="http://schemas.microsoft.com/office/2006/documentManagement/types"/>
    <xsd:import namespace="http://schemas.microsoft.com/office/infopath/2007/PartnerControls"/>
    <xsd:element name="da5c1bd0341f43f485c16791cb0d4261" ma:index="8" nillable="true" ma:taxonomy="true" ma:internalName="da5c1bd0341f43f485c16791cb0d4261" ma:taxonomyFieldName="Dokumententyp" ma:displayName="Dokumententyp" ma:default="" ma:fieldId="{da5c1bd0-341f-43f4-85c1-6791cb0d4261}" ma:sspId="de049ac6-cdb5-4ccd-b380-fcbce620849a" ma:termSetId="2e167bbd-440c-48c6-85d8-c607a3334d8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c5f5f2-958c-44bd-9179-f1c43ce55659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iespalte &quot;Alle abfangen&quot;" ma:hidden="true" ma:list="{1063dfcd-5dcf-44dc-91d0-d211cb454b8f}" ma:internalName="TaxCatchAll" ma:showField="CatchAllData" ma:web="0adce73d-b317-4474-a0d1-9678fa9afa8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iespalte &quot;Alle abfangen&quot;1" ma:hidden="true" ma:list="{1063dfcd-5dcf-44dc-91d0-d211cb454b8f}" ma:internalName="TaxCatchAllLabel" ma:readOnly="true" ma:showField="CatchAllDataLabel" ma:web="0adce73d-b317-4474-a0d1-9678fa9afa8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5c1bd0341f43f485c16791cb0d4261 xmlns="c4a6de46-fff0-4b67-b5b8-134b059d306f">
      <Terms xmlns="http://schemas.microsoft.com/office/infopath/2007/PartnerControls"/>
    </da5c1bd0341f43f485c16791cb0d4261>
    <TaxCatchAll xmlns="e4c5f5f2-958c-44bd-9179-f1c43ce55659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AAD0FD-F2D6-4F66-8ABE-C522907F08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a6de46-fff0-4b67-b5b8-134b059d306f"/>
    <ds:schemaRef ds:uri="e4c5f5f2-958c-44bd-9179-f1c43ce556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733047-34C7-4893-B0A8-D1B8552E46D0}">
  <ds:schemaRefs>
    <ds:schemaRef ds:uri="http://schemas.microsoft.com/office/2006/metadata/properties"/>
    <ds:schemaRef ds:uri="http://purl.org/dc/terms/"/>
    <ds:schemaRef ds:uri="e4c5f5f2-958c-44bd-9179-f1c43ce55659"/>
    <ds:schemaRef ds:uri="c4a6de46-fff0-4b67-b5b8-134b059d306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42E819D-5874-4DBC-9B92-1796538D78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Benutzerdefiniert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Standarddesign</vt:lpstr>
      <vt:lpstr>PowerPoint-Präsentation</vt:lpstr>
    </vt:vector>
  </TitlesOfParts>
  <Company>Fachhochschule Aargau,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thomd0</dc:creator>
  <cp:lastModifiedBy>lukass .</cp:lastModifiedBy>
  <cp:revision>57</cp:revision>
  <dcterms:created xsi:type="dcterms:W3CDTF">2016-08-24T06:54:02Z</dcterms:created>
  <dcterms:modified xsi:type="dcterms:W3CDTF">2020-08-22T12:04:49Z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0x010100A280BD1F50BF264FB671D244962B2ECA0068E9B686BF45F24FB9EC1F49911B61EB</vt:lpwstr>
  </property>
  <property fmtid="{D5CDD505-2E9C-101B-9397-08002B2CF9AE}" pid="3" name="Dokumententyp">
    <vt:lpwstr/>
  </property>
</Properties>
</file>