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27479"/>
            <a:ext cx="8915399" cy="2262781"/>
          </a:xfrm>
        </p:spPr>
        <p:txBody>
          <a:bodyPr/>
          <a:lstStyle/>
          <a:p>
            <a:r>
              <a:rPr lang="en-US" dirty="0" smtClean="0"/>
              <a:t>Traveler Software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Muhammad Rizwan Khalid &amp; Abdullah </a:t>
            </a:r>
            <a:r>
              <a:rPr lang="en-US" dirty="0" err="1" smtClean="0"/>
              <a:t>Rafaqat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621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Statement	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2098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Going to New City.</a:t>
            </a:r>
          </a:p>
          <a:p>
            <a:r>
              <a:rPr lang="en-US" sz="2800" dirty="0" smtClean="0"/>
              <a:t>Unawareness of Places.</a:t>
            </a:r>
          </a:p>
          <a:p>
            <a:r>
              <a:rPr lang="en-US" sz="2800" dirty="0" smtClean="0"/>
              <a:t>Manual Searching.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519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Solution	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Making User Friendly Software.</a:t>
            </a:r>
          </a:p>
          <a:p>
            <a:r>
              <a:rPr lang="en-US" sz="2800" dirty="0" smtClean="0"/>
              <a:t>Providing Choice of City.</a:t>
            </a:r>
          </a:p>
          <a:p>
            <a:r>
              <a:rPr lang="en-US" sz="2800" dirty="0" smtClean="0"/>
              <a:t>Choice for Places(i.e. Hotels, Landmarks, etc.).</a:t>
            </a:r>
          </a:p>
          <a:p>
            <a:r>
              <a:rPr lang="en-US" sz="2800" dirty="0" smtClean="0"/>
              <a:t>Showing him Schedule.</a:t>
            </a:r>
          </a:p>
          <a:p>
            <a:r>
              <a:rPr lang="en-US" sz="2800" dirty="0" smtClean="0"/>
              <a:t>Admin Login.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137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Challenges Faced</a:t>
            </a:r>
            <a:r>
              <a:rPr lang="en-US" sz="4400" dirty="0" smtClean="0"/>
              <a:t>	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Linking Combo boxes with the files</a:t>
            </a:r>
            <a:endParaRPr lang="en-US" sz="2800" dirty="0" smtClean="0"/>
          </a:p>
          <a:p>
            <a:r>
              <a:rPr lang="en-US" sz="2800" dirty="0" smtClean="0"/>
              <a:t>Using objects to Store the information of user.</a:t>
            </a:r>
            <a:endParaRPr lang="en-US" sz="2800" dirty="0" smtClean="0"/>
          </a:p>
          <a:p>
            <a:r>
              <a:rPr lang="en-US" sz="2800" dirty="0" smtClean="0"/>
              <a:t>Random access file and Serialization.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681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813" y="624110"/>
            <a:ext cx="8911687" cy="1280890"/>
          </a:xfrm>
        </p:spPr>
        <p:txBody>
          <a:bodyPr/>
          <a:lstStyle/>
          <a:p>
            <a:r>
              <a:rPr lang="en-US" dirty="0" smtClean="0"/>
              <a:t>UML Diagram: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264554"/>
            <a:ext cx="7950200" cy="541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8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287</TotalTime>
  <Words>78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Traveler Software </vt:lpstr>
      <vt:lpstr>Problem Statement </vt:lpstr>
      <vt:lpstr>Solution </vt:lpstr>
      <vt:lpstr>Challenges Faced </vt:lpstr>
      <vt:lpstr>UML Diagram: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Traveler Software</dc:title>
  <dc:creator>Muhammad Rizwan Khalid</dc:creator>
  <cp:lastModifiedBy>abdullah rafqat</cp:lastModifiedBy>
  <cp:revision>18</cp:revision>
  <dcterms:created xsi:type="dcterms:W3CDTF">2017-06-04T18:44:16Z</dcterms:created>
  <dcterms:modified xsi:type="dcterms:W3CDTF">2017-06-05T09:09:50Z</dcterms:modified>
</cp:coreProperties>
</file>