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9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C051-7FB1-4294-A8F8-4D32072DC3E1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563B-6E9A-4453-A235-8FA625EE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Ase</a:t>
            </a:r>
            <a:r>
              <a:rPr lang="en-US" dirty="0" smtClean="0"/>
              <a:t> Lab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Nusum Subba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Task: </a:t>
            </a:r>
          </a:p>
          <a:p>
            <a:pPr marL="0" indent="0">
              <a:buNone/>
            </a:pPr>
            <a:r>
              <a:rPr lang="en-US" dirty="0" smtClean="0"/>
              <a:t>To create log-in service as rest service and show the log-in service URL in separate tab.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37" y="2579767"/>
            <a:ext cx="6734163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643944"/>
            <a:ext cx="12138211" cy="5589431"/>
          </a:xfrm>
        </p:spPr>
      </p:pic>
    </p:spTree>
    <p:extLst>
      <p:ext uri="{BB962C8B-B14F-4D97-AF65-F5344CB8AC3E}">
        <p14:creationId xmlns:p14="http://schemas.microsoft.com/office/powerpoint/2010/main" val="342403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18940"/>
            <a:ext cx="11706895" cy="6207617"/>
          </a:xfrm>
        </p:spPr>
      </p:pic>
    </p:spTree>
    <p:extLst>
      <p:ext uri="{BB962C8B-B14F-4D97-AF65-F5344CB8AC3E}">
        <p14:creationId xmlns:p14="http://schemas.microsoft.com/office/powerpoint/2010/main" val="366804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Ase Lab Report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Lab Report</dc:title>
  <dc:creator>subbareddy nusum</dc:creator>
  <cp:lastModifiedBy>subbareddy nusum</cp:lastModifiedBy>
  <cp:revision>4</cp:revision>
  <dcterms:created xsi:type="dcterms:W3CDTF">2015-02-27T23:18:11Z</dcterms:created>
  <dcterms:modified xsi:type="dcterms:W3CDTF">2015-02-27T23:34:30Z</dcterms:modified>
</cp:coreProperties>
</file>