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タイトル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フッター プレースホルダー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cxnSp>
        <p:nvCxnSpPr>
          <p:cNvPr id="7" name="直線コネクタ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2" name="コンテンツ プレースホルダー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34" name="コンテンツ プレースホルダー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コンテンツ プレースホルダー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1" name="タイトル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631339B-ADBF-489F-B4EB-E367DA670B95}" type="datetimeFigureOut">
              <a:rPr kumimoji="1" lang="ja-JP" altLang="en-US" smtClean="0"/>
              <a:t>7/12/14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460B758-7C9B-45AE-94E5-17CBF0CD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1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C:\Users\s132038\Desktop\タイト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10076000" cy="686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27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004048" y="1524000"/>
            <a:ext cx="3888432" cy="45720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>
                <a:latin typeface="ＤＦＧクラフト墨W9" panose="03000800000000000000" pitchFamily="66" charset="-128"/>
                <a:ea typeface="ＤＦＧクラフト墨W9" panose="03000800000000000000" pitchFamily="66" charset="-128"/>
              </a:rPr>
              <a:t>ビーバー君</a:t>
            </a:r>
            <a:endParaRPr kumimoji="1" lang="en-US" altLang="ja-JP" sz="4800" dirty="0" smtClean="0">
              <a:latin typeface="ＤＦＧクラフト墨W9" panose="03000800000000000000" pitchFamily="66" charset="-128"/>
              <a:ea typeface="ＤＦＧクラフト墨W9" panose="03000800000000000000" pitchFamily="66" charset="-128"/>
            </a:endParaRPr>
          </a:p>
          <a:p>
            <a:pPr marL="0" indent="0">
              <a:buNone/>
            </a:pPr>
            <a:r>
              <a:rPr kumimoji="1" lang="ja-JP" altLang="en-US" dirty="0" smtClean="0"/>
              <a:t>　　　　　　　　　　　　</a:t>
            </a:r>
            <a:r>
              <a:rPr kumimoji="1" lang="ja-JP" altLang="en-US" sz="2800" dirty="0" smtClean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ダ</a:t>
            </a:r>
            <a:r>
              <a:rPr kumimoji="1" lang="ja-JP" altLang="en-US" sz="2800" dirty="0" smtClean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ムを作る生活に</a:t>
            </a:r>
            <a:endParaRPr kumimoji="1" lang="en-US" altLang="ja-JP" sz="2800" dirty="0" smtClean="0">
              <a:latin typeface="ＤＦＧクラフト遊W5" panose="040B0400000000000000" pitchFamily="50" charset="-128"/>
              <a:ea typeface="ＤＦＧクラフト遊W5" panose="040B04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2800" dirty="0" smtClean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　</a:t>
            </a:r>
            <a:r>
              <a:rPr lang="ja-JP" altLang="en-US" sz="2800" dirty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　</a:t>
            </a:r>
            <a:r>
              <a:rPr lang="ja-JP" altLang="en-US" sz="2800" dirty="0" smtClean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　　　　　　　　　　　　　　　　　　　　　　</a:t>
            </a:r>
            <a:r>
              <a:rPr kumimoji="1" lang="ja-JP" altLang="en-US" sz="2800" dirty="0" smtClean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飽き飽きして住処を</a:t>
            </a:r>
            <a:endParaRPr kumimoji="1" lang="en-US" altLang="ja-JP" sz="2800" dirty="0" smtClean="0">
              <a:latin typeface="ＤＦＧクラフト遊W5" panose="040B0400000000000000" pitchFamily="50" charset="-128"/>
              <a:ea typeface="ＤＦＧクラフト遊W5" panose="040B04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2800" dirty="0" smtClean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　</a:t>
            </a:r>
            <a:r>
              <a:rPr lang="ja-JP" altLang="en-US" sz="2800" dirty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　</a:t>
            </a:r>
            <a:r>
              <a:rPr lang="ja-JP" altLang="en-US" sz="2800" dirty="0" smtClean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　　　　　　　　　　　　　　　　　　　　　　　</a:t>
            </a:r>
            <a:r>
              <a:rPr kumimoji="1" lang="ja-JP" altLang="en-US" sz="2800" dirty="0" smtClean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飛び出したはぐれもの</a:t>
            </a:r>
            <a:endParaRPr lang="en-US" altLang="ja-JP" sz="2800" dirty="0">
              <a:latin typeface="ＤＦＧクラフト遊W5" panose="040B0400000000000000" pitchFamily="50" charset="-128"/>
              <a:ea typeface="ＤＦＧクラフト遊W5" panose="040B04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800" dirty="0" smtClean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　　　　　　　　　　　　　　　　　　　　　のビーバー</a:t>
            </a:r>
            <a:r>
              <a:rPr kumimoji="1" lang="ja-JP" altLang="en-US" sz="2800" dirty="0" smtClean="0"/>
              <a:t>。</a:t>
            </a:r>
            <a:endParaRPr kumimoji="1" lang="en-US" altLang="ja-JP" sz="2800" dirty="0" smtClean="0"/>
          </a:p>
          <a:p>
            <a:pPr marL="0" indent="0" algn="ctr">
              <a:buNone/>
            </a:pP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ＤＦＧクラフト墨W9" panose="03000800000000000000" pitchFamily="66" charset="-128"/>
                <a:ea typeface="ＤＦＧクラフト墨W9" panose="03000800000000000000" pitchFamily="66" charset="-128"/>
              </a:rPr>
              <a:t>・主人公</a:t>
            </a:r>
            <a:endParaRPr kumimoji="1" lang="ja-JP" altLang="en-US" sz="3600" dirty="0">
              <a:latin typeface="ＤＦＧクラフト墨W9" panose="03000800000000000000" pitchFamily="66" charset="-128"/>
              <a:ea typeface="ＤＦＧクラフト墨W9" panose="03000800000000000000" pitchFamily="66" charset="-128"/>
            </a:endParaRPr>
          </a:p>
        </p:txBody>
      </p:sp>
      <p:pic>
        <p:nvPicPr>
          <p:cNvPr id="3074" name="Picture 2" descr="C:\Users\s132038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044276"/>
            <a:ext cx="659576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 smtClean="0"/>
              <a:t>　　　　</a:t>
            </a:r>
            <a:endParaRPr kumimoji="1" lang="ja-JP" altLang="en-US" sz="1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600" dirty="0" smtClean="0">
                <a:latin typeface="ＤＦＧまるもじ体W9" panose="040F0900010101010101" pitchFamily="50" charset="-128"/>
                <a:ea typeface="ＤＦＧまるもじ体W9" panose="040F0900010101010101" pitchFamily="50" charset="-128"/>
              </a:rPr>
              <a:t>障害物</a:t>
            </a:r>
            <a:endParaRPr kumimoji="1" lang="ja-JP" altLang="en-US" sz="6600" dirty="0">
              <a:latin typeface="ＤＦＧまるもじ体W9" panose="040F0900010101010101" pitchFamily="50" charset="-128"/>
              <a:ea typeface="ＤＦＧまるもじ体W9" panose="040F0900010101010101" pitchFamily="50" charset="-128"/>
            </a:endParaRPr>
          </a:p>
        </p:txBody>
      </p:sp>
      <p:pic>
        <p:nvPicPr>
          <p:cNvPr id="2051" name="Picture 3" descr="C:\Users\s132038\Desktop\K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62" y="2950420"/>
            <a:ext cx="1728192" cy="5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132038\Desktop\yot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4082">
            <a:off x="5173990" y="2911738"/>
            <a:ext cx="1381991" cy="149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755576" y="2132856"/>
            <a:ext cx="4447728" cy="3888432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635896" y="2132856"/>
            <a:ext cx="4464496" cy="38884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635896" y="2132856"/>
            <a:ext cx="1567408" cy="38884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5663" y="2146357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ＤＦＧまるもじ体W9" panose="040F0900010101010101" pitchFamily="50" charset="-128"/>
                <a:ea typeface="ＤＦＧまるもじ体W9" panose="040F0900010101010101" pitchFamily="50" charset="-128"/>
              </a:rPr>
              <a:t>飛び越える</a:t>
            </a:r>
            <a:endParaRPr kumimoji="1" lang="ja-JP" altLang="en-US" sz="3200" dirty="0">
              <a:latin typeface="ＤＦＧまるもじ体W9" panose="040F0900010101010101" pitchFamily="50" charset="-128"/>
              <a:ea typeface="ＤＦＧまるもじ体W9" panose="040F0900010101010101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24128" y="2146357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ＤＦＧまるもじ体W9" panose="040F0900010101010101" pitchFamily="50" charset="-128"/>
                <a:ea typeface="ＤＦＧまるもじ体W9" panose="040F0900010101010101" pitchFamily="50" charset="-128"/>
              </a:rPr>
              <a:t>潜り抜ける</a:t>
            </a:r>
            <a:endParaRPr kumimoji="1" lang="ja-JP" altLang="en-US" sz="3200" dirty="0">
              <a:latin typeface="ＤＦＧまるもじ体W9" panose="040F0900010101010101" pitchFamily="50" charset="-128"/>
              <a:ea typeface="ＤＦＧまるもじ体W9" panose="040F0900010101010101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89040" y="214187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ＤＦＧまるもじ体W9" panose="040F0900010101010101" pitchFamily="50" charset="-128"/>
                <a:ea typeface="ＤＦＧまるもじ体W9" panose="040F0900010101010101" pitchFamily="50" charset="-128"/>
              </a:rPr>
              <a:t>どちらもいける</a:t>
            </a:r>
            <a:endParaRPr kumimoji="1" lang="ja-JP" altLang="en-US" dirty="0">
              <a:latin typeface="ＤＦＧまるもじ体W9" panose="040F0900010101010101" pitchFamily="50" charset="-128"/>
              <a:ea typeface="ＤＦＧまるもじ体W9" panose="040F0900010101010101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39140" y="351297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ＤＦＧまるもじ体W9" panose="040F0900010101010101" pitchFamily="50" charset="-128"/>
                <a:ea typeface="ＤＦＧまるもじ体W9" panose="040F0900010101010101" pitchFamily="50" charset="-128"/>
              </a:rPr>
              <a:t>木片</a:t>
            </a:r>
            <a:endParaRPr kumimoji="1" lang="ja-JP" altLang="en-US" sz="1600" dirty="0">
              <a:latin typeface="ＤＦＧまるもじ体W9" panose="040F0900010101010101" pitchFamily="50" charset="-128"/>
              <a:ea typeface="ＤＦＧまるもじ体W9" panose="040F0900010101010101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1026" y="4471155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ＤＦＧまるもじ体W9" panose="040F0900010101010101" pitchFamily="50" charset="-128"/>
                <a:ea typeface="ＤＦＧまるもじ体W9" panose="040F0900010101010101" pitchFamily="50" charset="-128"/>
              </a:rPr>
              <a:t>ヨット</a:t>
            </a:r>
            <a:endParaRPr kumimoji="1" lang="ja-JP" altLang="en-US" sz="1600" dirty="0">
              <a:latin typeface="ＤＦＧまるもじ体W9" panose="040F0900010101010101" pitchFamily="50" charset="-128"/>
              <a:ea typeface="ＤＦＧまるもじ体W9" panose="040F0900010101010101" pitchFamily="50" charset="-128"/>
            </a:endParaRPr>
          </a:p>
        </p:txBody>
      </p:sp>
      <p:pic>
        <p:nvPicPr>
          <p:cNvPr id="2054" name="Picture 6" descr="C:\Users\s132038\Desktop\iwa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17" y="3422775"/>
            <a:ext cx="1245478" cy="130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176444" y="4830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ＤＦＧまるもじ体W9" panose="040F0900010101010101" pitchFamily="50" charset="-128"/>
                <a:ea typeface="ＤＦＧまるもじ体W9" panose="040F0900010101010101" pitchFamily="50" charset="-128"/>
              </a:rPr>
              <a:t>大岩</a:t>
            </a:r>
            <a:endParaRPr kumimoji="1" lang="ja-JP" altLang="en-US" dirty="0">
              <a:latin typeface="ＤＦＧまるもじ体W9" panose="040F0900010101010101" pitchFamily="50" charset="-128"/>
              <a:ea typeface="ＤＦＧまるもじ体W9" panose="040F0900010101010101" pitchFamily="50" charset="-128"/>
            </a:endParaRPr>
          </a:p>
        </p:txBody>
      </p:sp>
      <p:pic>
        <p:nvPicPr>
          <p:cNvPr id="2055" name="Picture 7" descr="C:\Users\s132038\Desktop\iwa 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27" y="3862492"/>
            <a:ext cx="1332803" cy="83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2491318" y="4810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ＤＦＧまるもじ体W9" panose="040F0900010101010101" pitchFamily="50" charset="-128"/>
                <a:ea typeface="ＤＦＧまるもじ体W9" panose="040F0900010101010101" pitchFamily="50" charset="-128"/>
              </a:rPr>
              <a:t>小岩</a:t>
            </a:r>
            <a:endParaRPr kumimoji="1" lang="ja-JP" altLang="en-US" dirty="0">
              <a:latin typeface="ＤＦＧまるもじ体W9" panose="040F0900010101010101" pitchFamily="50" charset="-128"/>
              <a:ea typeface="ＤＦＧまるもじ体W9" panose="040F0900010101010101" pitchFamily="50" charset="-128"/>
            </a:endParaRPr>
          </a:p>
        </p:txBody>
      </p:sp>
      <p:pic>
        <p:nvPicPr>
          <p:cNvPr id="2057" name="Picture 9" descr="C:\Users\s132038\Desktop\KI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72" y="4095713"/>
            <a:ext cx="1475655" cy="58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4124513" y="48455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ＤＦＧまるもじ体W9" panose="040F0900010101010101" pitchFamily="50" charset="-128"/>
                <a:ea typeface="ＤＦＧまるもじ体W9" panose="040F0900010101010101" pitchFamily="50" charset="-128"/>
              </a:rPr>
              <a:t>丸太</a:t>
            </a:r>
            <a:endParaRPr kumimoji="1" lang="ja-JP" altLang="en-US" dirty="0">
              <a:latin typeface="ＤＦＧまるもじ体W9" panose="040F0900010101010101" pitchFamily="50" charset="-128"/>
              <a:ea typeface="ＤＦＧまるもじ体W9" panose="040F0900010101010101" pitchFamily="50" charset="-128"/>
            </a:endParaRPr>
          </a:p>
        </p:txBody>
      </p:sp>
      <p:pic>
        <p:nvPicPr>
          <p:cNvPr id="2058" name="Picture 10" descr="C:\Users\s132038\Desktop\ikad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865130"/>
            <a:ext cx="184124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6856446" y="4480664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ＤＦＧまるもじ体W9" panose="040F0900010101010101" pitchFamily="50" charset="-128"/>
                <a:ea typeface="ＤＦＧまるもじ体W9" panose="040F0900010101010101" pitchFamily="50" charset="-128"/>
              </a:rPr>
              <a:t>いかだ</a:t>
            </a:r>
            <a:endParaRPr kumimoji="1" lang="ja-JP" altLang="en-US" sz="1600" dirty="0">
              <a:latin typeface="ＤＦＧまるもじ体W9" panose="040F0900010101010101" pitchFamily="50" charset="-128"/>
              <a:ea typeface="ＤＦＧまるもじ体W9" panose="040F09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723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ＤＦＧPOP1体W12" panose="040B0C00010101010101" pitchFamily="50" charset="-128"/>
                <a:ea typeface="ＤＦＧPOP1体W12" panose="040B0C00010101010101" pitchFamily="50" charset="-128"/>
              </a:rPr>
              <a:t>ビーバーの動き</a:t>
            </a:r>
            <a:endParaRPr kumimoji="1" lang="ja-JP" altLang="en-US" dirty="0">
              <a:latin typeface="ＤＦＧPOP1体W12" panose="040B0C00010101010101" pitchFamily="50" charset="-128"/>
              <a:ea typeface="ＤＦＧPOP1体W12" panose="040B0C00010101010101" pitchFamily="50" charset="-128"/>
            </a:endParaRPr>
          </a:p>
        </p:txBody>
      </p:sp>
      <p:pic>
        <p:nvPicPr>
          <p:cNvPr id="4098" name="Picture 2" descr="C:\Users\s132038\Desktop\anim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497080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11560" y="501317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上下に</a:t>
            </a:r>
            <a:r>
              <a:rPr lang="ja-JP" altLang="en-US" sz="3200" dirty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タッチ</a:t>
            </a:r>
            <a:r>
              <a:rPr kumimoji="1" lang="ja-JP" altLang="en-US" sz="3200" dirty="0" smtClean="0">
                <a:latin typeface="ＤＦＧクラフト遊W5" panose="040B0400000000000000" pitchFamily="50" charset="-128"/>
                <a:ea typeface="ＤＦＧクラフト遊W5" panose="040B0400000000000000" pitchFamily="50" charset="-128"/>
              </a:rPr>
              <a:t>するとジャンプしたり潜ったりします</a:t>
            </a:r>
            <a:endParaRPr kumimoji="1" lang="ja-JP" altLang="en-US" sz="3200" dirty="0">
              <a:latin typeface="ＤＦＧクラフト遊W5" panose="040B0400000000000000" pitchFamily="50" charset="-128"/>
              <a:ea typeface="ＤＦＧクラフト遊W5" panose="040B0400000000000000" pitchFamily="50" charset="-128"/>
            </a:endParaRPr>
          </a:p>
        </p:txBody>
      </p:sp>
      <p:sp>
        <p:nvSpPr>
          <p:cNvPr id="5" name="上矢印 4"/>
          <p:cNvSpPr/>
          <p:nvPr/>
        </p:nvSpPr>
        <p:spPr>
          <a:xfrm rot="2866275">
            <a:off x="2702874" y="1844825"/>
            <a:ext cx="648072" cy="7920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 rot="7567519">
            <a:off x="2793469" y="3539072"/>
            <a:ext cx="648072" cy="7920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0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6048672" cy="41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90218" y="4766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・画面説明</a:t>
            </a:r>
            <a:endParaRPr kumimoji="1" lang="ja-JP" altLang="en-US" sz="3200" dirty="0"/>
          </a:p>
        </p:txBody>
      </p:sp>
      <p:sp>
        <p:nvSpPr>
          <p:cNvPr id="7" name="下矢印 6"/>
          <p:cNvSpPr/>
          <p:nvPr/>
        </p:nvSpPr>
        <p:spPr>
          <a:xfrm>
            <a:off x="2054260" y="1350060"/>
            <a:ext cx="349369" cy="25763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3648" y="1061447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ＤＦＧPOP1体W12" panose="040B0C00010101010101" pitchFamily="50" charset="-128"/>
                <a:ea typeface="ＤＦＧPOP1体W12" panose="040B0C00010101010101" pitchFamily="50" charset="-128"/>
              </a:rPr>
              <a:t>ビーバーの体力</a:t>
            </a:r>
            <a:endParaRPr kumimoji="1" lang="ja-JP" altLang="en-US" dirty="0">
              <a:latin typeface="ＤＦＧPOP1体W12" panose="040B0C00010101010101" pitchFamily="50" charset="-128"/>
              <a:ea typeface="ＤＦＧPOP1体W12" panose="040B0C00010101010101" pitchFamily="50" charset="-128"/>
            </a:endParaRPr>
          </a:p>
        </p:txBody>
      </p:sp>
      <p:sp>
        <p:nvSpPr>
          <p:cNvPr id="9" name="下矢印 8"/>
          <p:cNvSpPr/>
          <p:nvPr/>
        </p:nvSpPr>
        <p:spPr>
          <a:xfrm rot="2193563">
            <a:off x="5198888" y="2276871"/>
            <a:ext cx="432048" cy="55514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19225020">
            <a:off x="6339241" y="2366483"/>
            <a:ext cx="432048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31613" y="19172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ＤＦＧ太丸ゴシック体" panose="020F0800010101010101" pitchFamily="50" charset="-128"/>
                <a:ea typeface="ＤＦＧ太丸ゴシック体" panose="020F0800010101010101" pitchFamily="50" charset="-128"/>
              </a:rPr>
              <a:t>障害物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ＤＦＧ太丸ゴシック体" panose="020F0800010101010101" pitchFamily="50" charset="-128"/>
              <a:ea typeface="ＤＦＧ太丸ゴシック体" panose="020F0800010101010101" pitchFamily="50" charset="-128"/>
            </a:endParaRPr>
          </a:p>
        </p:txBody>
      </p:sp>
      <p:sp>
        <p:nvSpPr>
          <p:cNvPr id="12" name="上矢印 11"/>
          <p:cNvSpPr/>
          <p:nvPr/>
        </p:nvSpPr>
        <p:spPr>
          <a:xfrm>
            <a:off x="2402868" y="3789040"/>
            <a:ext cx="197949" cy="576064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98712" y="440559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ＤＦＧPOP1体W12" panose="040B0C00010101010101" pitchFamily="50" charset="-128"/>
                <a:ea typeface="ＤＦＧPOP1体W12" panose="040B0C00010101010101" pitchFamily="50" charset="-128"/>
              </a:rPr>
              <a:t>プレイヤーキャラクター</a:t>
            </a:r>
            <a:endParaRPr kumimoji="1" lang="ja-JP" altLang="en-US" dirty="0">
              <a:latin typeface="ＤＦＧPOP1体W12" panose="040B0C00010101010101" pitchFamily="50" charset="-128"/>
              <a:ea typeface="ＤＦＧPOP1体W12" panose="040B0C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17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ペーパー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ペーパー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ペーパー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50</TotalTime>
  <Words>99</Words>
  <Application>Microsoft Macintosh PowerPoint</Application>
  <PresentationFormat>画面に合わせる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ペーパー</vt:lpstr>
      <vt:lpstr>PowerPoint プレゼンテーション</vt:lpstr>
      <vt:lpstr>・主人公</vt:lpstr>
      <vt:lpstr>障害物</vt:lpstr>
      <vt:lpstr>ビーバーの動き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森田 崚太</cp:lastModifiedBy>
  <cp:revision>6</cp:revision>
  <dcterms:created xsi:type="dcterms:W3CDTF">2014-07-12T08:52:37Z</dcterms:created>
  <dcterms:modified xsi:type="dcterms:W3CDTF">2014-07-12T10:12:42Z</dcterms:modified>
</cp:coreProperties>
</file>