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8"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7C54AA-A9AB-47DF-9006-7A09CAA4047B}"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1906319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7C54AA-A9AB-47DF-9006-7A09CAA4047B}" type="datetimeFigureOut">
              <a:rPr lang="en-IN" smtClean="0"/>
              <a:t>30-12-2022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175186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C54AA-A9AB-47DF-9006-7A09CAA4047B}"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8946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97C54AA-A9AB-47DF-9006-7A09CAA4047B}"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144509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97C54AA-A9AB-47DF-9006-7A09CAA4047B}"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2299379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C54AA-A9AB-47DF-9006-7A09CAA4047B}"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1945250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C54AA-A9AB-47DF-9006-7A09CAA4047B}"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3971996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C54AA-A9AB-47DF-9006-7A09CAA4047B}"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4170985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C54AA-A9AB-47DF-9006-7A09CAA4047B}"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17090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C54AA-A9AB-47DF-9006-7A09CAA4047B}"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262876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7C54AA-A9AB-47DF-9006-7A09CAA4047B}"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497890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7C54AA-A9AB-47DF-9006-7A09CAA4047B}" type="datetimeFigureOut">
              <a:rPr lang="en-IN" smtClean="0"/>
              <a:t>30-12-2022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3467300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7C54AA-A9AB-47DF-9006-7A09CAA4047B}" type="datetimeFigureOut">
              <a:rPr lang="en-IN" smtClean="0"/>
              <a:t>30-12-2022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62440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7C54AA-A9AB-47DF-9006-7A09CAA4047B}" type="datetimeFigureOut">
              <a:rPr lang="en-IN" smtClean="0"/>
              <a:t>30-12-2022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4006406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C54AA-A9AB-47DF-9006-7A09CAA4047B}" type="datetimeFigureOut">
              <a:rPr lang="en-IN" smtClean="0"/>
              <a:t>30-12-2022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124762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7C54AA-A9AB-47DF-9006-7A09CAA4047B}" type="datetimeFigureOut">
              <a:rPr lang="en-IN" smtClean="0"/>
              <a:t>30-12-2022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2691026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197C54AA-A9AB-47DF-9006-7A09CAA4047B}" type="datetimeFigureOut">
              <a:rPr lang="en-IN" smtClean="0"/>
              <a:t>30-12-2022</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DA4C2EE1-21AC-48E6-8202-18FF83369541}" type="slidenum">
              <a:rPr lang="en-IN" smtClean="0"/>
              <a:t>‹#›</a:t>
            </a:fld>
            <a:endParaRPr lang="en-IN"/>
          </a:p>
        </p:txBody>
      </p:sp>
    </p:spTree>
    <p:extLst>
      <p:ext uri="{BB962C8B-B14F-4D97-AF65-F5344CB8AC3E}">
        <p14:creationId xmlns:p14="http://schemas.microsoft.com/office/powerpoint/2010/main" val="53248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97C54AA-A9AB-47DF-9006-7A09CAA4047B}" type="datetimeFigureOut">
              <a:rPr lang="en-IN" smtClean="0"/>
              <a:t>30-12-2022</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A4C2EE1-21AC-48E6-8202-18FF83369541}" type="slidenum">
              <a:rPr lang="en-IN" smtClean="0"/>
              <a:t>‹#›</a:t>
            </a:fld>
            <a:endParaRPr lang="en-IN"/>
          </a:p>
        </p:txBody>
      </p:sp>
    </p:spTree>
    <p:extLst>
      <p:ext uri="{BB962C8B-B14F-4D97-AF65-F5344CB8AC3E}">
        <p14:creationId xmlns:p14="http://schemas.microsoft.com/office/powerpoint/2010/main" val="1963433584"/>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753-E13C-4E3E-8EDE-B634F9D550BD}"/>
              </a:ext>
            </a:extLst>
          </p:cNvPr>
          <p:cNvSpPr>
            <a:spLocks noGrp="1"/>
          </p:cNvSpPr>
          <p:nvPr>
            <p:ph type="ctrTitle"/>
          </p:nvPr>
        </p:nvSpPr>
        <p:spPr>
          <a:xfrm>
            <a:off x="1768184" y="0"/>
            <a:ext cx="8212068" cy="1554050"/>
          </a:xfrm>
        </p:spPr>
        <p:txBody>
          <a:bodyPr/>
          <a:lstStyle/>
          <a:p>
            <a:r>
              <a:rPr lang="en-IN" dirty="0"/>
              <a:t>Cause of death report</a:t>
            </a:r>
          </a:p>
        </p:txBody>
      </p:sp>
      <p:sp>
        <p:nvSpPr>
          <p:cNvPr id="3" name="Subtitle 2">
            <a:extLst>
              <a:ext uri="{FF2B5EF4-FFF2-40B4-BE49-F238E27FC236}">
                <a16:creationId xmlns:a16="http://schemas.microsoft.com/office/drawing/2014/main" id="{382D1AFB-1A0A-A8CA-2088-84DBD650A893}"/>
              </a:ext>
            </a:extLst>
          </p:cNvPr>
          <p:cNvSpPr>
            <a:spLocks noGrp="1"/>
          </p:cNvSpPr>
          <p:nvPr>
            <p:ph type="subTitle" idx="1"/>
          </p:nvPr>
        </p:nvSpPr>
        <p:spPr>
          <a:xfrm>
            <a:off x="1536107" y="2160431"/>
            <a:ext cx="8676222" cy="3364606"/>
          </a:xfrm>
        </p:spPr>
        <p:txBody>
          <a:bodyPr>
            <a:normAutofit fontScale="92500" lnSpcReduction="10000"/>
          </a:bodyPr>
          <a:lstStyle/>
          <a:p>
            <a:r>
              <a:rPr lang="en-IN" dirty="0">
                <a:solidFill>
                  <a:schemeClr val="tx1"/>
                </a:solidFill>
              </a:rPr>
              <a:t>This dataset provides mortality rate to assess the health status</a:t>
            </a:r>
          </a:p>
          <a:p>
            <a:r>
              <a:rPr lang="en-IN" dirty="0">
                <a:solidFill>
                  <a:schemeClr val="tx1"/>
                </a:solidFill>
              </a:rPr>
              <a:t>Consists of historical data of different cause of death all across the world</a:t>
            </a:r>
          </a:p>
          <a:p>
            <a:r>
              <a:rPr lang="en-IN" dirty="0">
                <a:solidFill>
                  <a:schemeClr val="tx1"/>
                </a:solidFill>
              </a:rPr>
              <a:t>The key features are:</a:t>
            </a:r>
          </a:p>
          <a:p>
            <a:r>
              <a:rPr lang="en-IN" sz="1700" dirty="0">
                <a:solidFill>
                  <a:schemeClr val="tx1"/>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Meningitis, Alzheimer's Disease and Other Dementias, Parkinson's Disease, Nutritional Deficiencies, Malaria, Drowning, Interpersonal Violence, Maternal Disorders, HIV/AIDS, Drug Use Disorders, Tuberculosis, Cardiovascular Diseases, Lower Respiratory Infections, Neonatal Disorders, Alcohol Use Disorders, Self-harm, Exposure to Forces of Nature, Diarrheal Diseases, Environmental Heat and Cold Exposure, Neoplasms, Conflict and Terrorism, Diabetes Mellitus, Chronic Kidney Disease, Poisonings, Protein-Energy Malnutrition, Road Injuries, Chronic Respiratory Diseases, Cirrhosis and Other Chronic Liver Diseases, Digestive Diseases, Fire, Heat, and Hot Substances, Acute Hepatitis</a:t>
            </a:r>
            <a:r>
              <a:rPr lang="en-IN" sz="1800" dirty="0">
                <a:solidFill>
                  <a:schemeClr val="tx1"/>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440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64EB-A43E-9063-233F-E6F75A80EC21}"/>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EA62EA58-8FE3-C867-1B8A-A1C4DEB6235E}"/>
              </a:ext>
            </a:extLst>
          </p:cNvPr>
          <p:cNvSpPr>
            <a:spLocks noGrp="1"/>
          </p:cNvSpPr>
          <p:nvPr>
            <p:ph idx="1"/>
          </p:nvPr>
        </p:nvSpPr>
        <p:spPr>
          <a:xfrm>
            <a:off x="1141413" y="2100329"/>
            <a:ext cx="9905998" cy="3124201"/>
          </a:xfrm>
        </p:spPr>
        <p:txBody>
          <a:bodyPr/>
          <a:lstStyle/>
          <a:p>
            <a:r>
              <a:rPr lang="en-IN" dirty="0"/>
              <a:t>There is no null values</a:t>
            </a:r>
          </a:p>
          <a:p>
            <a:r>
              <a:rPr lang="en-IN" dirty="0"/>
              <a:t>In descriptive statistics we see that the distribution is not normal</a:t>
            </a:r>
          </a:p>
          <a:p>
            <a:r>
              <a:rPr lang="en-IN" dirty="0"/>
              <a:t>There are outliers in features. Need to be removed.</a:t>
            </a:r>
          </a:p>
          <a:p>
            <a:r>
              <a:rPr lang="en-IN" dirty="0"/>
              <a:t>Skewness is checked. It is in acceptable range. </a:t>
            </a:r>
          </a:p>
          <a:p>
            <a:pPr marL="0" indent="0">
              <a:buNone/>
            </a:pPr>
            <a:endParaRPr lang="en-IN" dirty="0"/>
          </a:p>
        </p:txBody>
      </p:sp>
    </p:spTree>
    <p:extLst>
      <p:ext uri="{BB962C8B-B14F-4D97-AF65-F5344CB8AC3E}">
        <p14:creationId xmlns:p14="http://schemas.microsoft.com/office/powerpoint/2010/main" val="3075473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F0CF-343E-7EF4-A191-DA1E6B6A7261}"/>
              </a:ext>
            </a:extLst>
          </p:cNvPr>
          <p:cNvSpPr>
            <a:spLocks noGrp="1"/>
          </p:cNvSpPr>
          <p:nvPr>
            <p:ph type="title"/>
          </p:nvPr>
        </p:nvSpPr>
        <p:spPr/>
        <p:txBody>
          <a:bodyPr/>
          <a:lstStyle/>
          <a:p>
            <a:r>
              <a:rPr lang="en-IN" dirty="0"/>
              <a:t>Correlation among features</a:t>
            </a:r>
          </a:p>
        </p:txBody>
      </p:sp>
      <p:sp>
        <p:nvSpPr>
          <p:cNvPr id="3" name="Content Placeholder 2">
            <a:extLst>
              <a:ext uri="{FF2B5EF4-FFF2-40B4-BE49-F238E27FC236}">
                <a16:creationId xmlns:a16="http://schemas.microsoft.com/office/drawing/2014/main" id="{2427411E-2F65-9E63-B12D-C3E65C974745}"/>
              </a:ext>
            </a:extLst>
          </p:cNvPr>
          <p:cNvSpPr>
            <a:spLocks noGrp="1"/>
          </p:cNvSpPr>
          <p:nvPr>
            <p:ph idx="1"/>
          </p:nvPr>
        </p:nvSpPr>
        <p:spPr/>
        <p:txBody>
          <a:bodyPr/>
          <a:lstStyle/>
          <a:p>
            <a:r>
              <a:rPr lang="en-IN" dirty="0">
                <a:solidFill>
                  <a:schemeClr val="tx1"/>
                </a:solidFill>
              </a:rPr>
              <a:t>Checked correlation among features using heatmap</a:t>
            </a:r>
          </a:p>
          <a:p>
            <a:r>
              <a:rPr lang="en-IN"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Meningitis-Nutritional Deficiency, meningitis- maternal disorders, Parkinson’s disease- Alzheimer’s disease,   Alzheimer’s disease-cardiovascular disease, Parkinson’s disease- cardiovascular disease, neonatal disease- maternal disorders, neoplasms- cardiovascular disease, cirrhosis and other chronic liver disease- acute hepatitis, cirrhosis and other chronic liver diseases- alcohol uses disorders,- diabetics mellitus , diabetes mellitus- digestive disorders- chronic respiratory disease, neoplasms- chronic respiratory diseases, - cirrhosis and other chronic liver disease-digestive disease re highly correlated</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546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64AA-EB7C-9883-B66D-9ED73C5A135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22941A8-87B0-263F-8304-0569FB27E43B}"/>
              </a:ext>
            </a:extLst>
          </p:cNvPr>
          <p:cNvSpPr>
            <a:spLocks noGrp="1"/>
          </p:cNvSpPr>
          <p:nvPr>
            <p:ph idx="1"/>
          </p:nvPr>
        </p:nvSpPr>
        <p:spPr>
          <a:xfrm>
            <a:off x="1141413" y="2113207"/>
            <a:ext cx="9905998" cy="3124201"/>
          </a:xfrm>
        </p:spPr>
        <p:txBody>
          <a:bodyPr>
            <a:normAutofit/>
          </a:bodyPr>
          <a:lstStyle/>
          <a:p>
            <a:r>
              <a:rPr lang="en-IN" dirty="0">
                <a:solidFill>
                  <a:schemeClr val="tx1"/>
                </a:solidFill>
                <a:effectLst/>
                <a:latin typeface="Arial" panose="020B0604020202020204" pitchFamily="34" charset="0"/>
                <a:ea typeface="Times New Roman" panose="02020603050405020304" pitchFamily="18" charset="0"/>
              </a:rPr>
              <a:t>we conclude that, diabetes mellitus, cirrhosis and other chronic liver diseases, chronic respiratory diseases, deficiency in protein and energy, malnutrition, digestive disorders, maternal disorders features are more prone to the cause of death. Also, the natural disasters and alcohol use disorders contribute to the mortality rate. Hence, the precautions and treatment of these diseases and disorders should be emphasized to lead a lower mortality rate and for a healthy life</a:t>
            </a:r>
            <a:endParaRPr lang="en-IN" dirty="0">
              <a:solidFill>
                <a:schemeClr val="tx1"/>
              </a:solidFill>
            </a:endParaRPr>
          </a:p>
        </p:txBody>
      </p:sp>
    </p:spTree>
    <p:extLst>
      <p:ext uri="{BB962C8B-B14F-4D97-AF65-F5344CB8AC3E}">
        <p14:creationId xmlns:p14="http://schemas.microsoft.com/office/powerpoint/2010/main" val="180543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25</TotalTime>
  <Words>349</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Century Gothic</vt:lpstr>
      <vt:lpstr>Mesh</vt:lpstr>
      <vt:lpstr>Cause of death report</vt:lpstr>
      <vt:lpstr>Analysis</vt:lpstr>
      <vt:lpstr>Correlation among features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 of death report</dc:title>
  <dc:creator>918270305427</dc:creator>
  <cp:lastModifiedBy>918270305427</cp:lastModifiedBy>
  <cp:revision>1</cp:revision>
  <dcterms:created xsi:type="dcterms:W3CDTF">2022-12-30T17:41:21Z</dcterms:created>
  <dcterms:modified xsi:type="dcterms:W3CDTF">2022-12-30T18:06:59Z</dcterms:modified>
</cp:coreProperties>
</file>