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2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01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918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07240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9410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1649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9836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1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06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64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33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3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30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11/17/2022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6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11/17/2022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636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11/17/2022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479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11/17/2022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501503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2D07-E07A-E06B-EC14-C2CCA4536B91}"/>
              </a:ext>
            </a:extLst>
          </p:cNvPr>
          <p:cNvSpPr>
            <a:spLocks noGrp="1"/>
          </p:cNvSpPr>
          <p:nvPr>
            <p:ph type="ctrTitle"/>
          </p:nvPr>
        </p:nvSpPr>
        <p:spPr>
          <a:xfrm>
            <a:off x="1154955" y="2228045"/>
            <a:ext cx="8130713" cy="2549336"/>
          </a:xfrm>
        </p:spPr>
        <p:txBody>
          <a:bodyPr/>
          <a:lstStyle/>
          <a:p>
            <a:r>
              <a:rPr lang="en-IN" dirty="0"/>
              <a:t>Customer Retention Report</a:t>
            </a:r>
          </a:p>
        </p:txBody>
      </p:sp>
      <p:sp>
        <p:nvSpPr>
          <p:cNvPr id="3" name="Subtitle 2">
            <a:extLst>
              <a:ext uri="{FF2B5EF4-FFF2-40B4-BE49-F238E27FC236}">
                <a16:creationId xmlns:a16="http://schemas.microsoft.com/office/drawing/2014/main" id="{EDFDB755-185A-1842-7AE9-1BD9C34F4EB1}"/>
              </a:ext>
            </a:extLst>
          </p:cNvPr>
          <p:cNvSpPr>
            <a:spLocks noGrp="1"/>
          </p:cNvSpPr>
          <p:nvPr>
            <p:ph type="subTitle" idx="1"/>
          </p:nvPr>
        </p:nvSpPr>
        <p:spPr/>
        <p:txBody>
          <a:bodyPr/>
          <a:lstStyle/>
          <a:p>
            <a:r>
              <a:rPr lang="en-IN" dirty="0"/>
              <a:t>(success of online stores)</a:t>
            </a:r>
          </a:p>
        </p:txBody>
      </p:sp>
    </p:spTree>
    <p:extLst>
      <p:ext uri="{BB962C8B-B14F-4D97-AF65-F5344CB8AC3E}">
        <p14:creationId xmlns:p14="http://schemas.microsoft.com/office/powerpoint/2010/main" val="283245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3066-5979-09B0-F7D0-19881922FB1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C8EE79A-F8A6-EBBA-8C68-891107F8F244}"/>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is related to customer satisfaction, that leads to the success of online stores. A comprehensive review has been carried out to purpose a model for customer satisfaction and customer retention. And also the dataset shows, which factors influences the customer repeat purchase intention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customer retention.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source of this dataset are some Indian online shoppers, like Myntra, Amazon, Flipkart etc.</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Results indicate the e-retail success factors, which are very much important for customer satisfaction and customer retention.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a multiclass classification problem.</a:t>
            </a:r>
          </a:p>
          <a:p>
            <a:endParaRPr lang="en-IN" dirty="0"/>
          </a:p>
        </p:txBody>
      </p:sp>
    </p:spTree>
    <p:extLst>
      <p:ext uri="{BB962C8B-B14F-4D97-AF65-F5344CB8AC3E}">
        <p14:creationId xmlns:p14="http://schemas.microsoft.com/office/powerpoint/2010/main" val="34907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ECC3-A456-0362-7BBB-30E966493047}"/>
              </a:ext>
            </a:extLst>
          </p:cNvPr>
          <p:cNvSpPr>
            <a:spLocks noGrp="1"/>
          </p:cNvSpPr>
          <p:nvPr>
            <p:ph type="title"/>
          </p:nvPr>
        </p:nvSpPr>
        <p:spPr/>
        <p:txBody>
          <a:bodyPr/>
          <a:lstStyle/>
          <a:p>
            <a:r>
              <a:rPr lang="en-IN" dirty="0"/>
              <a:t>Exploratory Data Analysis(EDA)</a:t>
            </a:r>
          </a:p>
        </p:txBody>
      </p:sp>
      <p:sp>
        <p:nvSpPr>
          <p:cNvPr id="3" name="Content Placeholder 2">
            <a:extLst>
              <a:ext uri="{FF2B5EF4-FFF2-40B4-BE49-F238E27FC236}">
                <a16:creationId xmlns:a16="http://schemas.microsoft.com/office/drawing/2014/main" id="{B7E268E6-1141-1D3D-931E-2DFA05F60490}"/>
              </a:ext>
            </a:extLst>
          </p:cNvPr>
          <p:cNvSpPr>
            <a:spLocks noGrp="1"/>
          </p:cNvSpPr>
          <p:nvPr>
            <p:ph idx="1"/>
          </p:nvPr>
        </p:nvSpPr>
        <p:spPr/>
        <p:txBody>
          <a:bodyPr/>
          <a:lstStyle/>
          <a:p>
            <a:r>
              <a:rPr lang="en-IN" dirty="0"/>
              <a:t>Data Collection- Sources of this dataset are some online shoppers like </a:t>
            </a:r>
            <a:r>
              <a:rPr lang="en-IN" dirty="0" err="1"/>
              <a:t>myntra</a:t>
            </a:r>
            <a:r>
              <a:rPr lang="en-IN" dirty="0"/>
              <a:t>, </a:t>
            </a:r>
            <a:r>
              <a:rPr lang="en-IN" dirty="0" err="1"/>
              <a:t>flipkart</a:t>
            </a:r>
            <a:r>
              <a:rPr lang="en-IN" dirty="0"/>
              <a:t>, amazon etc</a:t>
            </a:r>
          </a:p>
          <a:p>
            <a:r>
              <a:rPr lang="en-IN" dirty="0"/>
              <a:t>Data Cleaning- Here, there is no missing data, so we are good to go to the next step.</a:t>
            </a:r>
          </a:p>
          <a:p>
            <a:r>
              <a:rPr lang="en-IN" dirty="0"/>
              <a:t>Encoding- Since the columns are in ‘string’, so they need to be encoded into ‘int’</a:t>
            </a:r>
          </a:p>
          <a:p>
            <a:r>
              <a:rPr lang="en-IN" dirty="0"/>
              <a:t>Univariate analysis- it involves the descriptive statistics of encoded data like mean, standard deviation..</a:t>
            </a:r>
          </a:p>
          <a:p>
            <a:r>
              <a:rPr lang="en-IN" dirty="0"/>
              <a:t>Bivariate analysis-  this step involves correlation among columns. </a:t>
            </a:r>
          </a:p>
          <a:p>
            <a:endParaRPr lang="en-IN" dirty="0"/>
          </a:p>
        </p:txBody>
      </p:sp>
    </p:spTree>
    <p:extLst>
      <p:ext uri="{BB962C8B-B14F-4D97-AF65-F5344CB8AC3E}">
        <p14:creationId xmlns:p14="http://schemas.microsoft.com/office/powerpoint/2010/main" val="113855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A542-E3C1-71C1-8781-887C0924125A}"/>
              </a:ext>
            </a:extLst>
          </p:cNvPr>
          <p:cNvSpPr>
            <a:spLocks noGrp="1"/>
          </p:cNvSpPr>
          <p:nvPr>
            <p:ph type="title"/>
          </p:nvPr>
        </p:nvSpPr>
        <p:spPr/>
        <p:txBody>
          <a:bodyPr/>
          <a:lstStyle/>
          <a:p>
            <a:r>
              <a:rPr lang="en-IN" dirty="0"/>
              <a:t>Visualization</a:t>
            </a:r>
          </a:p>
        </p:txBody>
      </p:sp>
      <p:sp>
        <p:nvSpPr>
          <p:cNvPr id="3" name="Content Placeholder 2">
            <a:extLst>
              <a:ext uri="{FF2B5EF4-FFF2-40B4-BE49-F238E27FC236}">
                <a16:creationId xmlns:a16="http://schemas.microsoft.com/office/drawing/2014/main" id="{CF1F6DFA-F027-6165-1BDF-08F334851EB1}"/>
              </a:ext>
            </a:extLst>
          </p:cNvPr>
          <p:cNvSpPr>
            <a:spLocks noGrp="1"/>
          </p:cNvSpPr>
          <p:nvPr>
            <p:ph idx="1"/>
          </p:nvPr>
        </p:nvSpPr>
        <p:spPr/>
        <p:txBody>
          <a:bodyPr/>
          <a:lstStyle/>
          <a:p>
            <a:r>
              <a:rPr lang="en-IN" dirty="0"/>
              <a:t>I have used </a:t>
            </a:r>
            <a:r>
              <a:rPr lang="en-IN" dirty="0" err="1"/>
              <a:t>catplot</a:t>
            </a:r>
            <a:r>
              <a:rPr lang="en-IN" dirty="0"/>
              <a:t>() to analyse categorial data. It gives which category is more in counts. </a:t>
            </a:r>
          </a:p>
          <a:p>
            <a:r>
              <a:rPr lang="en-IN" dirty="0"/>
              <a:t>Here we can conclude that, in some columns data are imbalanced. </a:t>
            </a:r>
          </a:p>
        </p:txBody>
      </p:sp>
    </p:spTree>
    <p:extLst>
      <p:ext uri="{BB962C8B-B14F-4D97-AF65-F5344CB8AC3E}">
        <p14:creationId xmlns:p14="http://schemas.microsoft.com/office/powerpoint/2010/main" val="146770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F5A4-6CDF-BAC6-FF49-9633C93C366A}"/>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0EF19CFD-DF11-2329-14DF-53D3B549CCA2}"/>
              </a:ext>
            </a:extLst>
          </p:cNvPr>
          <p:cNvSpPr>
            <a:spLocks noGrp="1"/>
          </p:cNvSpPr>
          <p:nvPr>
            <p:ph idx="1"/>
          </p:nvPr>
        </p:nvSpPr>
        <p:spPr/>
        <p:txBody>
          <a:bodyPr/>
          <a:lstStyle/>
          <a:p>
            <a:r>
              <a:rPr lang="en-IN" dirty="0"/>
              <a:t>After visualization we apply standard scalar to </a:t>
            </a:r>
            <a:r>
              <a:rPr lang="en-IN" dirty="0" err="1"/>
              <a:t>sdandardize</a:t>
            </a:r>
            <a:r>
              <a:rPr lang="en-IN" dirty="0"/>
              <a:t> the data.</a:t>
            </a:r>
          </a:p>
          <a:p>
            <a:r>
              <a:rPr lang="en-IN" dirty="0"/>
              <a:t>Then, split the data into train and test data.</a:t>
            </a:r>
          </a:p>
          <a:p>
            <a:r>
              <a:rPr lang="en-IN" dirty="0"/>
              <a:t>Apply the algorithm with both the train and test data to fit, then apply algo. To predict or for classification.</a:t>
            </a:r>
          </a:p>
        </p:txBody>
      </p:sp>
    </p:spTree>
    <p:extLst>
      <p:ext uri="{BB962C8B-B14F-4D97-AF65-F5344CB8AC3E}">
        <p14:creationId xmlns:p14="http://schemas.microsoft.com/office/powerpoint/2010/main" val="122927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178E-1AB0-2A17-9A8E-7A2CE7E95D8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E1778BC-CDC8-30A0-49F2-1AB9D1F355F7}"/>
              </a:ext>
            </a:extLst>
          </p:cNvPr>
          <p:cNvSpPr>
            <a:spLocks noGrp="1"/>
          </p:cNvSpPr>
          <p:nvPr>
            <p:ph idx="1"/>
          </p:nvPr>
        </p:nvSpPr>
        <p:spPr/>
        <p:txBody>
          <a:bodyPr>
            <a:normAutofit/>
          </a:bodyPr>
          <a:lstStyle/>
          <a:p>
            <a:r>
              <a:rPr lang="en-IN" dirty="0"/>
              <a:t>From analysing this dataset we conclude that, the customer satisfaction and customer retention depends on some features like a good web browser, a user-friendly interface, </a:t>
            </a:r>
            <a:r>
              <a:rPr lang="en-IN" dirty="0">
                <a:effectLst/>
                <a:ea typeface="Calibri" panose="020F0502020204030204" pitchFamily="34" charset="0"/>
                <a:cs typeface="Times New Roman" panose="02020603050405020304" pitchFamily="18" charset="0"/>
              </a:rPr>
              <a:t>online shopping is convenient and flexible, net benefits, gaining loyalty program, the trust factor, privacy of the customer, the empathy, availability of assistance, availability of several payment options, complete and relevant information of products, speedy order delivery, return and replacement policy, monetary benefits and discounts etc </a:t>
            </a:r>
          </a:p>
          <a:p>
            <a:r>
              <a:rPr lang="en-IN" dirty="0">
                <a:cs typeface="Times New Roman" panose="02020603050405020304" pitchFamily="18" charset="0"/>
              </a:rPr>
              <a:t>The customer retention ultimately leads to success of online shoppers.</a:t>
            </a:r>
            <a:endParaRPr lang="en-IN" dirty="0"/>
          </a:p>
        </p:txBody>
      </p:sp>
    </p:spTree>
    <p:extLst>
      <p:ext uri="{BB962C8B-B14F-4D97-AF65-F5344CB8AC3E}">
        <p14:creationId xmlns:p14="http://schemas.microsoft.com/office/powerpoint/2010/main" val="1779710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3079</TotalTime>
  <Words>375</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Customer Retention Report</vt:lpstr>
      <vt:lpstr>Problem Statement</vt:lpstr>
      <vt:lpstr>Exploratory Data Analysis(EDA)</vt:lpstr>
      <vt:lpstr>Visualization</vt:lpstr>
      <vt:lpstr>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Report</dc:title>
  <dc:creator>918270305427</dc:creator>
  <cp:lastModifiedBy>918270305427</cp:lastModifiedBy>
  <cp:revision>6</cp:revision>
  <dcterms:created xsi:type="dcterms:W3CDTF">2022-11-17T11:51:00Z</dcterms:created>
  <dcterms:modified xsi:type="dcterms:W3CDTF">2022-11-19T15:10:27Z</dcterms:modified>
</cp:coreProperties>
</file>