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22C64B83-CA20-4561-B24C-1F3DE1C80EAB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Storytelling with Tableau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D4228D50-1189-4E90-A348-AD88E410A51B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07-03-2024 15:39:23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ofit Storyboard1" id="2" name="slide2">
            <a:extLst>
              <a:ext uri="{FF2B5EF4-FFF2-40B4-BE49-F238E27FC236}">
                <a16:creationId xmlns:a16="http://schemas.microsoft.com/office/drawing/2014/main" id="{55FFC873-7F32-447A-BB12-298E2D8245B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5798"/>
            <a:ext cx="12192000" cy="6126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ofit Storyboard2" id="3" name="slide3">
            <a:extLst>
              <a:ext uri="{FF2B5EF4-FFF2-40B4-BE49-F238E27FC236}">
                <a16:creationId xmlns:a16="http://schemas.microsoft.com/office/drawing/2014/main" id="{4F0ABC5F-A87A-4C56-A248-0786D359880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5798"/>
            <a:ext cx="12192000" cy="6126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ofit Storyboard3" id="4" name="slide4">
            <a:extLst>
              <a:ext uri="{FF2B5EF4-FFF2-40B4-BE49-F238E27FC236}">
                <a16:creationId xmlns:a16="http://schemas.microsoft.com/office/drawing/2014/main" id="{8C23296B-FEDA-475D-80F9-9AE6C46706A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5798"/>
            <a:ext cx="12192000" cy="6126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ofit Storyboard4" id="5" name="slide5">
            <a:extLst>
              <a:ext uri="{FF2B5EF4-FFF2-40B4-BE49-F238E27FC236}">
                <a16:creationId xmlns:a16="http://schemas.microsoft.com/office/drawing/2014/main" id="{EF1FAE1B-796B-4B99-973D-ECE9042CB56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5798"/>
            <a:ext cx="12192000" cy="6126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ofit Storyboard5" id="6" name="slide6">
            <a:extLst>
              <a:ext uri="{FF2B5EF4-FFF2-40B4-BE49-F238E27FC236}">
                <a16:creationId xmlns:a16="http://schemas.microsoft.com/office/drawing/2014/main" id="{AB627DC4-F8A6-4316-A9E8-8D984BFF8BE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5798"/>
            <a:ext cx="12192000" cy="6126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2024-03-07T12:39:25Z</dcterms:created>
  <dcterms:modified xsi:type="dcterms:W3CDTF">2024-03-07T12:39:25Z</dcterms:modified>
</cp:coreProperties>
</file>