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June 14,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1277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June 14,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72550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June 14,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99708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June 14,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3813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June 14,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1429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June 14,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50014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June 14,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04349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June 14,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99589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June 14,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5437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June 14,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9854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June 14,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62985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Friday, June 14,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43639100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19DE0E-F039-443E-AF60-E4B6AA72D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4">
                  <a:alpha val="80000"/>
                </a:schemeClr>
              </a:gs>
              <a:gs pos="100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5">
                  <a:alpha val="0"/>
                </a:schemeClr>
              </a:gs>
              <a:gs pos="91000">
                <a:schemeClr val="accent2">
                  <a:alpha val="4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5638801" cy="6886827"/>
          </a:xfrm>
          <a:prstGeom prst="rect">
            <a:avLst/>
          </a:prstGeom>
          <a:gradFill>
            <a:gsLst>
              <a:gs pos="49000">
                <a:schemeClr val="accent6">
                  <a:lumMod val="75000"/>
                  <a:alpha val="0"/>
                </a:schemeClr>
              </a:gs>
              <a:gs pos="99000">
                <a:schemeClr val="accent6">
                  <a:alpha val="7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609180" y="724988"/>
            <a:ext cx="5121259" cy="5458067"/>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BD405FC6-7705-4DEF-2327-A4F6E2A8B8E5}"/>
              </a:ext>
            </a:extLst>
          </p:cNvPr>
          <p:cNvSpPr>
            <a:spLocks noGrp="1"/>
          </p:cNvSpPr>
          <p:nvPr>
            <p:ph type="ctrTitle"/>
          </p:nvPr>
        </p:nvSpPr>
        <p:spPr>
          <a:xfrm>
            <a:off x="920151" y="2920878"/>
            <a:ext cx="6292690" cy="2992576"/>
          </a:xfrm>
        </p:spPr>
        <p:txBody>
          <a:bodyPr anchor="t">
            <a:normAutofit/>
          </a:bodyPr>
          <a:lstStyle/>
          <a:p>
            <a:pPr algn="l"/>
            <a:r>
              <a:rPr lang="zh-TW" altLang="en-US" dirty="0">
                <a:solidFill>
                  <a:schemeClr val="bg1"/>
                </a:solidFill>
              </a:rPr>
              <a:t>電子電路期末報告</a:t>
            </a:r>
            <a:br>
              <a:rPr lang="en-US" altLang="zh-TW" dirty="0">
                <a:solidFill>
                  <a:schemeClr val="bg1"/>
                </a:solidFill>
              </a:rPr>
            </a:br>
            <a:r>
              <a:rPr lang="zh-TW" altLang="en-US" dirty="0">
                <a:solidFill>
                  <a:schemeClr val="bg1"/>
                </a:solidFill>
              </a:rPr>
              <a:t>製作人</a:t>
            </a:r>
            <a:r>
              <a:rPr lang="en-US" altLang="zh-TW" dirty="0">
                <a:solidFill>
                  <a:schemeClr val="bg1"/>
                </a:solidFill>
              </a:rPr>
              <a:t>:</a:t>
            </a:r>
            <a:r>
              <a:rPr lang="zh-TW" altLang="en-US" dirty="0">
                <a:solidFill>
                  <a:schemeClr val="bg1"/>
                </a:solidFill>
              </a:rPr>
              <a:t>陳德恩</a:t>
            </a:r>
            <a:r>
              <a:rPr lang="en-US" altLang="zh-TW" dirty="0">
                <a:solidFill>
                  <a:schemeClr val="bg1"/>
                </a:solidFill>
              </a:rPr>
              <a:t>&amp;</a:t>
            </a:r>
            <a:r>
              <a:rPr lang="zh-TW" altLang="en-US" dirty="0">
                <a:solidFill>
                  <a:schemeClr val="bg1"/>
                </a:solidFill>
              </a:rPr>
              <a:t>戴全斌</a:t>
            </a:r>
          </a:p>
        </p:txBody>
      </p:sp>
      <p:sp>
        <p:nvSpPr>
          <p:cNvPr id="3" name="副標題 2">
            <a:extLst>
              <a:ext uri="{FF2B5EF4-FFF2-40B4-BE49-F238E27FC236}">
                <a16:creationId xmlns:a16="http://schemas.microsoft.com/office/drawing/2014/main" id="{B6E9499D-08CB-19DF-727D-431F3DF899B2}"/>
              </a:ext>
            </a:extLst>
          </p:cNvPr>
          <p:cNvSpPr>
            <a:spLocks noGrp="1"/>
          </p:cNvSpPr>
          <p:nvPr>
            <p:ph type="subTitle" idx="1"/>
          </p:nvPr>
        </p:nvSpPr>
        <p:spPr>
          <a:xfrm>
            <a:off x="920151" y="1017038"/>
            <a:ext cx="5392495" cy="1248274"/>
          </a:xfrm>
        </p:spPr>
        <p:txBody>
          <a:bodyPr anchor="b">
            <a:normAutofit/>
          </a:bodyPr>
          <a:lstStyle/>
          <a:p>
            <a:pPr algn="l"/>
            <a:endParaRPr lang="zh-TW" altLang="en-US" sz="1400" dirty="0">
              <a:solidFill>
                <a:schemeClr val="bg1"/>
              </a:solidFill>
            </a:endParaRPr>
          </a:p>
        </p:txBody>
      </p:sp>
      <p:pic>
        <p:nvPicPr>
          <p:cNvPr id="4" name="Picture 3">
            <a:extLst>
              <a:ext uri="{FF2B5EF4-FFF2-40B4-BE49-F238E27FC236}">
                <a16:creationId xmlns:a16="http://schemas.microsoft.com/office/drawing/2014/main" id="{845536C5-F932-88F7-D9DC-3065976AA58F}"/>
              </a:ext>
            </a:extLst>
          </p:cNvPr>
          <p:cNvPicPr>
            <a:picLocks noChangeAspect="1"/>
          </p:cNvPicPr>
          <p:nvPr/>
        </p:nvPicPr>
        <p:blipFill rotWithShape="1">
          <a:blip r:embed="rId2"/>
          <a:srcRect l="25764" r="31491"/>
          <a:stretch/>
        </p:blipFill>
        <p:spPr>
          <a:xfrm>
            <a:off x="8104092" y="10"/>
            <a:ext cx="4099858" cy="6857990"/>
          </a:xfrm>
          <a:prstGeom prst="rect">
            <a:avLst/>
          </a:prstGeom>
        </p:spPr>
      </p:pic>
    </p:spTree>
    <p:extLst>
      <p:ext uri="{BB962C8B-B14F-4D97-AF65-F5344CB8AC3E}">
        <p14:creationId xmlns:p14="http://schemas.microsoft.com/office/powerpoint/2010/main" val="1805507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915BF5-A6A9-699E-A576-E8ECE188B20D}"/>
              </a:ext>
            </a:extLst>
          </p:cNvPr>
          <p:cNvSpPr>
            <a:spLocks noGrp="1"/>
          </p:cNvSpPr>
          <p:nvPr>
            <p:ph type="title"/>
          </p:nvPr>
        </p:nvSpPr>
        <p:spPr>
          <a:xfrm>
            <a:off x="1371600" y="795528"/>
            <a:ext cx="10241280" cy="952759"/>
          </a:xfrm>
        </p:spPr>
        <p:txBody>
          <a:bodyPr>
            <a:normAutofit/>
          </a:bodyPr>
          <a:lstStyle/>
          <a:p>
            <a:r>
              <a:rPr lang="zh-TW" altLang="en-US" sz="6000" dirty="0"/>
              <a:t>製作動機</a:t>
            </a:r>
          </a:p>
        </p:txBody>
      </p:sp>
      <p:sp>
        <p:nvSpPr>
          <p:cNvPr id="3" name="內容版面配置區 2">
            <a:extLst>
              <a:ext uri="{FF2B5EF4-FFF2-40B4-BE49-F238E27FC236}">
                <a16:creationId xmlns:a16="http://schemas.microsoft.com/office/drawing/2014/main" id="{8850028C-D495-BD29-B2FA-CF3F2E467EA9}"/>
              </a:ext>
            </a:extLst>
          </p:cNvPr>
          <p:cNvSpPr>
            <a:spLocks noGrp="1"/>
          </p:cNvSpPr>
          <p:nvPr>
            <p:ph idx="1"/>
          </p:nvPr>
        </p:nvSpPr>
        <p:spPr/>
        <p:txBody>
          <a:bodyPr/>
          <a:lstStyle/>
          <a:p>
            <a:r>
              <a:rPr lang="zh-TW" altLang="en-US" sz="3600" dirty="0"/>
              <a:t>監控環境溫度與濕度可提供後續環保工程之推動，環境溫度及濕度可透過</a:t>
            </a:r>
            <a:r>
              <a:rPr lang="en-US" altLang="zh-TW" sz="3600" dirty="0"/>
              <a:t>IOT</a:t>
            </a:r>
            <a:r>
              <a:rPr lang="zh-TW" altLang="en-US" sz="3600" dirty="0"/>
              <a:t>物聯網來讓使用者快速了解環境狀況，開發物聯網系統必須先透過嵌入式系統將感測器收集到的數據轉成電腦資料並透過</a:t>
            </a:r>
            <a:r>
              <a:rPr lang="en-US" altLang="zh-TW" sz="3600" dirty="0"/>
              <a:t>Web Server</a:t>
            </a:r>
            <a:r>
              <a:rPr lang="zh-TW" altLang="en-US" sz="3600" dirty="0"/>
              <a:t>傳遞。</a:t>
            </a:r>
            <a:endParaRPr lang="en-US" altLang="zh-TW" sz="3600" dirty="0"/>
          </a:p>
          <a:p>
            <a:endParaRPr lang="zh-TW" altLang="en-US" dirty="0"/>
          </a:p>
        </p:txBody>
      </p:sp>
    </p:spTree>
    <p:extLst>
      <p:ext uri="{BB962C8B-B14F-4D97-AF65-F5344CB8AC3E}">
        <p14:creationId xmlns:p14="http://schemas.microsoft.com/office/powerpoint/2010/main" val="180145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4017B6-6A0E-5DC6-8B82-E1749E89CC4C}"/>
              </a:ext>
            </a:extLst>
          </p:cNvPr>
          <p:cNvSpPr>
            <a:spLocks noGrp="1"/>
          </p:cNvSpPr>
          <p:nvPr>
            <p:ph type="title"/>
          </p:nvPr>
        </p:nvSpPr>
        <p:spPr/>
        <p:txBody>
          <a:bodyPr>
            <a:normAutofit/>
          </a:bodyPr>
          <a:lstStyle/>
          <a:p>
            <a:r>
              <a:rPr lang="zh-TW" altLang="en-US" sz="6000" dirty="0"/>
              <a:t>製作技術</a:t>
            </a:r>
          </a:p>
        </p:txBody>
      </p:sp>
      <p:sp>
        <p:nvSpPr>
          <p:cNvPr id="3" name="內容版面配置區 2">
            <a:extLst>
              <a:ext uri="{FF2B5EF4-FFF2-40B4-BE49-F238E27FC236}">
                <a16:creationId xmlns:a16="http://schemas.microsoft.com/office/drawing/2014/main" id="{B4B650DD-9FF1-FFC3-C1A5-9ABDE7E16EAD}"/>
              </a:ext>
            </a:extLst>
          </p:cNvPr>
          <p:cNvSpPr>
            <a:spLocks noGrp="1"/>
          </p:cNvSpPr>
          <p:nvPr>
            <p:ph idx="1"/>
          </p:nvPr>
        </p:nvSpPr>
        <p:spPr/>
        <p:txBody>
          <a:bodyPr/>
          <a:lstStyle/>
          <a:p>
            <a:r>
              <a:rPr lang="en-US" altLang="zh-TW" dirty="0"/>
              <a:t>1.Esp32</a:t>
            </a:r>
            <a:r>
              <a:rPr lang="zh-TW" altLang="en-US" dirty="0"/>
              <a:t>微處理機</a:t>
            </a:r>
            <a:endParaRPr lang="en-US" altLang="zh-TW" dirty="0"/>
          </a:p>
          <a:p>
            <a:r>
              <a:rPr lang="en-US" altLang="zh-TW" dirty="0"/>
              <a:t>2.DHT11</a:t>
            </a:r>
            <a:r>
              <a:rPr lang="zh-TW" altLang="en-US" dirty="0"/>
              <a:t>感測器</a:t>
            </a:r>
            <a:endParaRPr lang="en-US" altLang="zh-TW" dirty="0"/>
          </a:p>
          <a:p>
            <a:r>
              <a:rPr lang="en-US" altLang="zh-TW" dirty="0"/>
              <a:t>3.1602 LCD(I2C</a:t>
            </a:r>
            <a:r>
              <a:rPr lang="zh-TW" altLang="en-US" dirty="0"/>
              <a:t>介面</a:t>
            </a:r>
            <a:r>
              <a:rPr lang="en-US" altLang="zh-TW" dirty="0"/>
              <a:t>)</a:t>
            </a:r>
          </a:p>
          <a:p>
            <a:r>
              <a:rPr lang="en-US" altLang="zh-TW" dirty="0"/>
              <a:t>4.OLED</a:t>
            </a:r>
            <a:r>
              <a:rPr lang="zh-TW" altLang="en-US" dirty="0"/>
              <a:t>螢幕</a:t>
            </a:r>
            <a:r>
              <a:rPr lang="en-US" altLang="zh-TW" dirty="0"/>
              <a:t>(128</a:t>
            </a:r>
            <a:r>
              <a:rPr lang="zh-TW" altLang="en-US" dirty="0"/>
              <a:t>*</a:t>
            </a:r>
            <a:r>
              <a:rPr lang="en-US" altLang="zh-TW" dirty="0"/>
              <a:t>64)</a:t>
            </a:r>
          </a:p>
          <a:p>
            <a:r>
              <a:rPr lang="en-US" altLang="zh-TW" dirty="0"/>
              <a:t>--------------</a:t>
            </a:r>
          </a:p>
          <a:p>
            <a:r>
              <a:rPr lang="zh-TW" altLang="en-US" dirty="0"/>
              <a:t>開發</a:t>
            </a:r>
            <a:r>
              <a:rPr lang="en-US" altLang="zh-TW" dirty="0"/>
              <a:t>IDE</a:t>
            </a:r>
            <a:r>
              <a:rPr lang="zh-TW" altLang="en-US" dirty="0"/>
              <a:t> </a:t>
            </a:r>
            <a:r>
              <a:rPr lang="en-US" altLang="zh-TW" dirty="0"/>
              <a:t>:</a:t>
            </a:r>
            <a:r>
              <a:rPr lang="zh-TW" altLang="en-US" dirty="0"/>
              <a:t> </a:t>
            </a:r>
            <a:r>
              <a:rPr lang="en-US" altLang="zh-TW" dirty="0"/>
              <a:t>Arduino IDE</a:t>
            </a:r>
          </a:p>
          <a:p>
            <a:r>
              <a:rPr lang="zh-TW" altLang="en-US" dirty="0"/>
              <a:t>程式語言</a:t>
            </a:r>
            <a:r>
              <a:rPr lang="en-US" altLang="zh-TW" dirty="0"/>
              <a:t>:C++</a:t>
            </a:r>
            <a:endParaRPr lang="zh-TW" altLang="en-US" dirty="0"/>
          </a:p>
        </p:txBody>
      </p:sp>
    </p:spTree>
    <p:extLst>
      <p:ext uri="{BB962C8B-B14F-4D97-AF65-F5344CB8AC3E}">
        <p14:creationId xmlns:p14="http://schemas.microsoft.com/office/powerpoint/2010/main" val="1191042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A4046A5-C493-8114-402B-EABE0F609445}"/>
              </a:ext>
            </a:extLst>
          </p:cNvPr>
          <p:cNvSpPr>
            <a:spLocks noGrp="1"/>
          </p:cNvSpPr>
          <p:nvPr>
            <p:ph type="title"/>
          </p:nvPr>
        </p:nvSpPr>
        <p:spPr>
          <a:xfrm>
            <a:off x="8643193" y="457201"/>
            <a:ext cx="3091607" cy="1727643"/>
          </a:xfrm>
        </p:spPr>
        <p:txBody>
          <a:bodyPr anchor="b">
            <a:normAutofit/>
          </a:bodyPr>
          <a:lstStyle/>
          <a:p>
            <a:r>
              <a:rPr lang="zh-TW" altLang="en-US" sz="2800" dirty="0"/>
              <a:t>成品</a:t>
            </a:r>
            <a:r>
              <a:rPr lang="en-US" altLang="zh-TW" sz="2800" dirty="0" err="1"/>
              <a:t>DemO</a:t>
            </a:r>
            <a:endParaRPr lang="zh-TW" altLang="en-US" sz="2800" dirty="0"/>
          </a:p>
        </p:txBody>
      </p:sp>
      <p:pic>
        <p:nvPicPr>
          <p:cNvPr id="5" name="內容版面配置區 4" descr="一張含有 電子產品, 電子工程, 電子元件, 電路元件 的圖片&#10;&#10;自動產生的描述">
            <a:extLst>
              <a:ext uri="{FF2B5EF4-FFF2-40B4-BE49-F238E27FC236}">
                <a16:creationId xmlns:a16="http://schemas.microsoft.com/office/drawing/2014/main" id="{6FDCBDE2-E9EB-BBD4-C7C4-26644479686C}"/>
              </a:ext>
            </a:extLst>
          </p:cNvPr>
          <p:cNvPicPr>
            <a:picLocks noChangeAspect="1"/>
          </p:cNvPicPr>
          <p:nvPr/>
        </p:nvPicPr>
        <p:blipFill rotWithShape="1">
          <a:blip r:embed="rId2">
            <a:extLst>
              <a:ext uri="{28A0092B-C50C-407E-A947-70E740481C1C}">
                <a14:useLocalDpi xmlns:a14="http://schemas.microsoft.com/office/drawing/2010/main" val="0"/>
              </a:ext>
            </a:extLst>
          </a:blip>
          <a:srcRect r="13254"/>
          <a:stretch/>
        </p:blipFill>
        <p:spPr>
          <a:xfrm>
            <a:off x="20" y="431"/>
            <a:ext cx="8115280" cy="6408311"/>
          </a:xfrm>
          <a:prstGeom prst="rect">
            <a:avLst/>
          </a:prstGeom>
        </p:spPr>
      </p:pic>
      <p:sp>
        <p:nvSpPr>
          <p:cNvPr id="9" name="Content Placeholder 8">
            <a:extLst>
              <a:ext uri="{FF2B5EF4-FFF2-40B4-BE49-F238E27FC236}">
                <a16:creationId xmlns:a16="http://schemas.microsoft.com/office/drawing/2014/main" id="{7B8932BF-CAB9-AD83-75F0-CA0B2B745022}"/>
              </a:ext>
            </a:extLst>
          </p:cNvPr>
          <p:cNvSpPr>
            <a:spLocks noGrp="1"/>
          </p:cNvSpPr>
          <p:nvPr>
            <p:ph idx="1"/>
          </p:nvPr>
        </p:nvSpPr>
        <p:spPr>
          <a:xfrm>
            <a:off x="8643193" y="2530549"/>
            <a:ext cx="2942813" cy="3428124"/>
          </a:xfrm>
        </p:spPr>
        <p:txBody>
          <a:bodyPr>
            <a:normAutofit/>
          </a:bodyPr>
          <a:lstStyle/>
          <a:p>
            <a:r>
              <a:rPr lang="zh-TW" altLang="en-US" sz="2400" dirty="0"/>
              <a:t>透過</a:t>
            </a:r>
            <a:r>
              <a:rPr lang="en-US" altLang="zh-TW" sz="2400" dirty="0"/>
              <a:t>Woody</a:t>
            </a:r>
            <a:r>
              <a:rPr lang="zh-TW" altLang="en-US" sz="2400" dirty="0"/>
              <a:t>開發輔助板可協助</a:t>
            </a:r>
            <a:r>
              <a:rPr lang="en-US" altLang="zh-TW" sz="2400" dirty="0"/>
              <a:t>DC</a:t>
            </a:r>
            <a:r>
              <a:rPr lang="zh-TW" altLang="en-US" sz="2400" dirty="0"/>
              <a:t>供電，簡化開發流程。</a:t>
            </a:r>
            <a:endParaRPr lang="en-US" sz="2400" dirty="0"/>
          </a:p>
        </p:txBody>
      </p:sp>
      <p:sp>
        <p:nvSpPr>
          <p:cNvPr id="14" name="Rectangle 13">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227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7EA679-E198-5208-C822-23E2993B9B7B}"/>
              </a:ext>
            </a:extLst>
          </p:cNvPr>
          <p:cNvSpPr>
            <a:spLocks noGrp="1"/>
          </p:cNvSpPr>
          <p:nvPr>
            <p:ph type="title"/>
          </p:nvPr>
        </p:nvSpPr>
        <p:spPr/>
        <p:txBody>
          <a:bodyPr>
            <a:normAutofit/>
          </a:bodyPr>
          <a:lstStyle/>
          <a:p>
            <a:r>
              <a:rPr lang="zh-TW" altLang="en-US" sz="6000" dirty="0"/>
              <a:t>未來展望</a:t>
            </a:r>
          </a:p>
        </p:txBody>
      </p:sp>
      <p:sp>
        <p:nvSpPr>
          <p:cNvPr id="3" name="內容版面配置區 2">
            <a:extLst>
              <a:ext uri="{FF2B5EF4-FFF2-40B4-BE49-F238E27FC236}">
                <a16:creationId xmlns:a16="http://schemas.microsoft.com/office/drawing/2014/main" id="{90513B38-A5BA-CB0E-B9B5-068027D4D67D}"/>
              </a:ext>
            </a:extLst>
          </p:cNvPr>
          <p:cNvSpPr>
            <a:spLocks noGrp="1"/>
          </p:cNvSpPr>
          <p:nvPr>
            <p:ph idx="1"/>
          </p:nvPr>
        </p:nvSpPr>
        <p:spPr/>
        <p:txBody>
          <a:bodyPr>
            <a:normAutofit/>
          </a:bodyPr>
          <a:lstStyle/>
          <a:p>
            <a:r>
              <a:rPr lang="en-US" altLang="zh-TW" sz="3600" dirty="0"/>
              <a:t>1.</a:t>
            </a:r>
            <a:r>
              <a:rPr lang="zh-TW" altLang="en-US" sz="3600" dirty="0"/>
              <a:t>整合</a:t>
            </a:r>
            <a:r>
              <a:rPr lang="en-US" altLang="zh-TW" sz="3600" dirty="0"/>
              <a:t>IOT</a:t>
            </a:r>
            <a:r>
              <a:rPr lang="zh-TW" altLang="en-US" sz="3600" dirty="0"/>
              <a:t>網頁設計</a:t>
            </a:r>
            <a:endParaRPr lang="en-US" altLang="zh-TW" sz="3600" dirty="0"/>
          </a:p>
          <a:p>
            <a:r>
              <a:rPr lang="en-US" altLang="zh-TW" sz="3600" dirty="0"/>
              <a:t>2.</a:t>
            </a:r>
            <a:r>
              <a:rPr lang="zh-TW" altLang="en-US" sz="3600" dirty="0"/>
              <a:t>整合</a:t>
            </a:r>
            <a:r>
              <a:rPr lang="en-US" altLang="zh-TW" sz="3600" dirty="0"/>
              <a:t>Line Notify</a:t>
            </a:r>
            <a:r>
              <a:rPr lang="zh-TW" altLang="en-US" sz="3600" dirty="0"/>
              <a:t>推播功能</a:t>
            </a:r>
            <a:endParaRPr lang="en-US" altLang="zh-TW" sz="3600" dirty="0"/>
          </a:p>
          <a:p>
            <a:r>
              <a:rPr lang="en-US" altLang="zh-TW" sz="3600" dirty="0"/>
              <a:t>3.</a:t>
            </a:r>
            <a:r>
              <a:rPr lang="zh-TW" altLang="en-US" sz="3600" dirty="0"/>
              <a:t>新增更多感測器例如</a:t>
            </a:r>
            <a:r>
              <a:rPr lang="en-US" altLang="zh-TW" sz="3600" dirty="0"/>
              <a:t>:MQT135</a:t>
            </a:r>
            <a:endParaRPr lang="zh-TW" altLang="en-US" sz="3600" dirty="0"/>
          </a:p>
        </p:txBody>
      </p:sp>
    </p:spTree>
    <p:extLst>
      <p:ext uri="{BB962C8B-B14F-4D97-AF65-F5344CB8AC3E}">
        <p14:creationId xmlns:p14="http://schemas.microsoft.com/office/powerpoint/2010/main" val="3959168225"/>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2A2441"/>
      </a:dk2>
      <a:lt2>
        <a:srgbClr val="E7E8E2"/>
      </a:lt2>
      <a:accent1>
        <a:srgbClr val="856EEE"/>
      </a:accent1>
      <a:accent2>
        <a:srgbClr val="4E73EB"/>
      </a:accent2>
      <a:accent3>
        <a:srgbClr val="40AEE9"/>
      </a:accent3>
      <a:accent4>
        <a:srgbClr val="37B3AB"/>
      </a:accent4>
      <a:accent5>
        <a:srgbClr val="33BA79"/>
      </a:accent5>
      <a:accent6>
        <a:srgbClr val="2DBB3B"/>
      </a:accent6>
      <a:hlink>
        <a:srgbClr val="7E8852"/>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11</TotalTime>
  <Words>152</Words>
  <Application>Microsoft Office PowerPoint</Application>
  <PresentationFormat>寬螢幕</PresentationFormat>
  <Paragraphs>17</Paragraphs>
  <Slides>5</Slides>
  <Notes>0</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5</vt:i4>
      </vt:variant>
    </vt:vector>
  </HeadingPairs>
  <TitlesOfParts>
    <vt:vector size="8" baseType="lpstr">
      <vt:lpstr>Arial</vt:lpstr>
      <vt:lpstr>Avenir Next LT Pro</vt:lpstr>
      <vt:lpstr>GradientRiseVTI</vt:lpstr>
      <vt:lpstr>電子電路期末報告 製作人:陳德恩&amp;戴全斌</vt:lpstr>
      <vt:lpstr>製作動機</vt:lpstr>
      <vt:lpstr>製作技術</vt:lpstr>
      <vt:lpstr>成品DemO</vt:lpstr>
      <vt:lpstr>未來展望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陳德恩</dc:creator>
  <cp:lastModifiedBy>陳德恩</cp:lastModifiedBy>
  <cp:revision>1</cp:revision>
  <dcterms:created xsi:type="dcterms:W3CDTF">2024-06-14T12:37:17Z</dcterms:created>
  <dcterms:modified xsi:type="dcterms:W3CDTF">2024-06-14T12:49:12Z</dcterms:modified>
</cp:coreProperties>
</file>