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2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68071B5-E94E-4B45-90C7-BB98EA6D4988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0B9A506-8E6B-452C-9BA7-82B670B57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8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71B5-E94E-4B45-90C7-BB98EA6D4988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A506-8E6B-452C-9BA7-82B670B57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57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71B5-E94E-4B45-90C7-BB98EA6D4988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A506-8E6B-452C-9BA7-82B670B57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98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71B5-E94E-4B45-90C7-BB98EA6D4988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A506-8E6B-452C-9BA7-82B670B57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83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68071B5-E94E-4B45-90C7-BB98EA6D4988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0B9A506-8E6B-452C-9BA7-82B670B57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421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71B5-E94E-4B45-90C7-BB98EA6D4988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A506-8E6B-452C-9BA7-82B670B57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12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71B5-E94E-4B45-90C7-BB98EA6D4988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A506-8E6B-452C-9BA7-82B670B57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17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71B5-E94E-4B45-90C7-BB98EA6D4988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A506-8E6B-452C-9BA7-82B670B57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48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71B5-E94E-4B45-90C7-BB98EA6D4988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A506-8E6B-452C-9BA7-82B670B57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71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71B5-E94E-4B45-90C7-BB98EA6D4988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B9A506-8E6B-452C-9BA7-82B670B57A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004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68071B5-E94E-4B45-90C7-BB98EA6D4988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B9A506-8E6B-452C-9BA7-82B670B57A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75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8071B5-E94E-4B45-90C7-BB98EA6D4988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0B9A506-8E6B-452C-9BA7-82B670B57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2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成績管理</a:t>
            </a:r>
            <a:r>
              <a:rPr lang="zh-TW" altLang="en-US" dirty="0" smtClean="0"/>
              <a:t>系統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43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40" y="2352583"/>
            <a:ext cx="9013151" cy="224465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589755" y="3799643"/>
            <a:ext cx="18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刪除選取列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427867" y="3137975"/>
            <a:ext cx="3471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成績輸入</a:t>
            </a:r>
            <a:r>
              <a:rPr lang="zh-TW" altLang="en-US" sz="3200" dirty="0" smtClean="0"/>
              <a:t>頁面</a:t>
            </a:r>
            <a:endParaRPr lang="zh-TW" altLang="en-US" sz="3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10" y="1283652"/>
            <a:ext cx="6525677" cy="42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64" y="728263"/>
            <a:ext cx="3162574" cy="8916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64" y="2339481"/>
            <a:ext cx="10280271" cy="358171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37151" y="1063527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返回</a:t>
            </a:r>
            <a:r>
              <a:rPr lang="zh-TW" altLang="en-US" dirty="0" smtClean="0">
                <a:solidFill>
                  <a:schemeClr val="bg1"/>
                </a:solidFill>
              </a:rPr>
              <a:t>主頁面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30586" y="4376386"/>
            <a:ext cx="189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將輸入框的資料寫入資料庫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8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 smtClean="0"/>
              <a:t>組員分工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/>
              <a:t>陳德恩 </a:t>
            </a:r>
            <a:r>
              <a:rPr lang="en-US" altLang="zh-TW" sz="3200" dirty="0" smtClean="0"/>
              <a:t>: </a:t>
            </a:r>
            <a:r>
              <a:rPr lang="zh-TW" altLang="en-US" sz="3200" dirty="0" smtClean="0"/>
              <a:t>資料庫、程式設計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/>
              <a:t>劉依華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: </a:t>
            </a:r>
            <a:r>
              <a:rPr lang="zh-TW" altLang="en-US" sz="3200" dirty="0"/>
              <a:t>資料庫、</a:t>
            </a:r>
            <a:r>
              <a:rPr lang="zh-TW" altLang="en-US" sz="3200" dirty="0" smtClean="0"/>
              <a:t>程式設計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/>
              <a:t>張家瑋 </a:t>
            </a:r>
            <a:r>
              <a:rPr lang="en-US" altLang="zh-TW" sz="3200" dirty="0"/>
              <a:t>: </a:t>
            </a:r>
            <a:r>
              <a:rPr lang="zh-TW" altLang="en-US" sz="3200" dirty="0" smtClean="0"/>
              <a:t>簡報、</a:t>
            </a:r>
            <a:r>
              <a:rPr lang="en-US" altLang="zh-TW" sz="3200" smtClean="0"/>
              <a:t>UI/UX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66841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113" y="1464247"/>
            <a:ext cx="6618003" cy="393223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720831" y="3137977"/>
            <a:ext cx="3471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登入頁面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126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659" y="294575"/>
            <a:ext cx="9652605" cy="32175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37" y="3512109"/>
            <a:ext cx="9652605" cy="304266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696941" y="710208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連接資料庫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135292" y="2283036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</a:rPr>
              <a:t>註冊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71272" y="4897394"/>
            <a:ext cx="486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</a:rPr>
              <a:t>登入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zh-TW" altLang="en-US" sz="2000" dirty="0" smtClean="0">
                <a:solidFill>
                  <a:schemeClr val="bg1"/>
                </a:solidFill>
              </a:rPr>
              <a:t>若帳號或密碼錯誤則跳出訊息盒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681269" y="5777569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跳轉到主頁面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655728" y="3102466"/>
            <a:ext cx="3471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主</a:t>
            </a:r>
            <a:r>
              <a:rPr lang="zh-TW" altLang="en-US" sz="3200" dirty="0" smtClean="0"/>
              <a:t>頁面</a:t>
            </a:r>
            <a:endParaRPr lang="zh-TW" altLang="en-US" sz="3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69" y="1428736"/>
            <a:ext cx="6712890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45" y="1704953"/>
            <a:ext cx="6067953" cy="391710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79521" y="2404054"/>
            <a:ext cx="189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按下</a:t>
            </a:r>
            <a:r>
              <a:rPr lang="en-US" altLang="zh-TW" dirty="0" smtClean="0">
                <a:solidFill>
                  <a:schemeClr val="bg1"/>
                </a:solidFill>
              </a:rPr>
              <a:t>“</a:t>
            </a:r>
            <a:r>
              <a:rPr lang="zh-TW" altLang="en-US" dirty="0" smtClean="0">
                <a:solidFill>
                  <a:schemeClr val="bg1"/>
                </a:solidFill>
              </a:rPr>
              <a:t>查看總表”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跳轉到查詢頁面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680999" y="4527293"/>
            <a:ext cx="195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按下</a:t>
            </a:r>
            <a:r>
              <a:rPr lang="en-US" altLang="zh-TW" dirty="0" smtClean="0">
                <a:solidFill>
                  <a:schemeClr val="bg1"/>
                </a:solidFill>
              </a:rPr>
              <a:t>“</a:t>
            </a:r>
            <a:r>
              <a:rPr lang="zh-TW" altLang="en-US" dirty="0">
                <a:solidFill>
                  <a:schemeClr val="bg1"/>
                </a:solidFill>
              </a:rPr>
              <a:t>新增</a:t>
            </a:r>
            <a:r>
              <a:rPr lang="zh-TW" altLang="en-US" dirty="0" smtClean="0">
                <a:solidFill>
                  <a:schemeClr val="bg1"/>
                </a:solidFill>
              </a:rPr>
              <a:t>”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跳轉到新增頁面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1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720831" y="3137977"/>
            <a:ext cx="3471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查詢頁面</a:t>
            </a:r>
            <a:endParaRPr lang="zh-TW" altLang="en-US" sz="3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86" y="1309476"/>
            <a:ext cx="7002075" cy="42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6" y="1074198"/>
            <a:ext cx="10601218" cy="486930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615949" y="1471900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返回</a:t>
            </a:r>
            <a:r>
              <a:rPr lang="zh-TW" altLang="en-US" dirty="0" smtClean="0">
                <a:solidFill>
                  <a:schemeClr val="bg1"/>
                </a:solidFill>
              </a:rPr>
              <a:t>主頁面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690587" y="3684228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連接資料庫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47" y="843379"/>
            <a:ext cx="9811878" cy="539096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944864" y="1926449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架構表單框架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211192" y="4900468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從資料庫載入表單內容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0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88</TotalTime>
  <Words>103</Words>
  <Application>Microsoft Office PowerPoint</Application>
  <PresentationFormat>寬螢幕</PresentationFormat>
  <Paragraphs>28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新細明體</vt:lpstr>
      <vt:lpstr>Century Gothic</vt:lpstr>
      <vt:lpstr>Garamond</vt:lpstr>
      <vt:lpstr>肥皂</vt:lpstr>
      <vt:lpstr>程式設計</vt:lpstr>
      <vt:lpstr>組員分工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12</cp:revision>
  <dcterms:created xsi:type="dcterms:W3CDTF">2023-06-12T01:51:27Z</dcterms:created>
  <dcterms:modified xsi:type="dcterms:W3CDTF">2023-06-12T08:22:49Z</dcterms:modified>
</cp:coreProperties>
</file>