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2" r:id="rId8"/>
    <p:sldId id="261" r:id="rId9"/>
    <p:sldId id="263" r:id="rId10"/>
    <p:sldId id="264" r:id="rId11"/>
    <p:sldId id="266" r:id="rId12"/>
    <p:sldId id="265" r:id="rId13"/>
    <p:sldId id="268"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BC8C6-EC92-455C-B23B-F68D8F60460F}" v="20" dt="2025-06-10T13:52:32.573"/>
    <p1510:client id="{BCB9F6EB-C626-4B62-A227-85FCDE763612}" v="1607" dt="2025-06-10T14:34:19.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64" y="2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Chen" userId="0cf529424d03d8bc" providerId="LiveId" clId="{BCB9F6EB-C626-4B62-A227-85FCDE763612}"/>
    <pc:docChg chg="undo custSel addSld delSld modSld addMainMaster delMainMaster">
      <pc:chgData name="andy Chen" userId="0cf529424d03d8bc" providerId="LiveId" clId="{BCB9F6EB-C626-4B62-A227-85FCDE763612}" dt="2025-06-10T14:34:19.657" v="2239" actId="14826"/>
      <pc:docMkLst>
        <pc:docMk/>
      </pc:docMkLst>
      <pc:sldChg chg="addSp delSp modSp mod setBg modClrScheme addAnim modAnim setClrOvrMap chgLayout">
        <pc:chgData name="andy Chen" userId="0cf529424d03d8bc" providerId="LiveId" clId="{BCB9F6EB-C626-4B62-A227-85FCDE763612}" dt="2025-06-10T14:29:21.886" v="2218" actId="255"/>
        <pc:sldMkLst>
          <pc:docMk/>
          <pc:sldMk cId="1674776848" sldId="256"/>
        </pc:sldMkLst>
        <pc:spChg chg="mod">
          <ac:chgData name="andy Chen" userId="0cf529424d03d8bc" providerId="LiveId" clId="{BCB9F6EB-C626-4B62-A227-85FCDE763612}" dt="2025-06-10T14:28:53.276" v="2182" actId="26606"/>
          <ac:spMkLst>
            <pc:docMk/>
            <pc:sldMk cId="1674776848" sldId="256"/>
            <ac:spMk id="2" creationId="{365E9FE9-0935-8BA1-E791-196BAD107574}"/>
          </ac:spMkLst>
        </pc:spChg>
        <pc:spChg chg="mod">
          <ac:chgData name="andy Chen" userId="0cf529424d03d8bc" providerId="LiveId" clId="{BCB9F6EB-C626-4B62-A227-85FCDE763612}" dt="2025-06-10T14:29:21.886" v="2218" actId="255"/>
          <ac:spMkLst>
            <pc:docMk/>
            <pc:sldMk cId="1674776848" sldId="256"/>
            <ac:spMk id="3" creationId="{F603151E-91A3-7D49-00A7-923ABFF24D6D}"/>
          </ac:spMkLst>
        </pc:spChg>
        <pc:spChg chg="add">
          <ac:chgData name="andy Chen" userId="0cf529424d03d8bc" providerId="LiveId" clId="{BCB9F6EB-C626-4B62-A227-85FCDE763612}" dt="2025-06-09T13:23:10.137" v="18" actId="26606"/>
          <ac:spMkLst>
            <pc:docMk/>
            <pc:sldMk cId="1674776848" sldId="256"/>
            <ac:spMk id="9" creationId="{7A875D55-4A80-43E9-38F6-27E3664939B0}"/>
          </ac:spMkLst>
        </pc:spChg>
        <pc:spChg chg="add del">
          <ac:chgData name="andy Chen" userId="0cf529424d03d8bc" providerId="LiveId" clId="{BCB9F6EB-C626-4B62-A227-85FCDE763612}" dt="2025-06-10T14:28:53.276" v="2182" actId="26606"/>
          <ac:spMkLst>
            <pc:docMk/>
            <pc:sldMk cId="1674776848" sldId="256"/>
            <ac:spMk id="14" creationId="{310135D4-D3A1-4556-B91B-4A12069D4231}"/>
          </ac:spMkLst>
        </pc:spChg>
        <pc:spChg chg="add del">
          <ac:chgData name="andy Chen" userId="0cf529424d03d8bc" providerId="LiveId" clId="{BCB9F6EB-C626-4B62-A227-85FCDE763612}" dt="2025-06-10T14:28:53.276" v="2182" actId="26606"/>
          <ac:spMkLst>
            <pc:docMk/>
            <pc:sldMk cId="1674776848" sldId="256"/>
            <ac:spMk id="16" creationId="{A9CCD9CD-49AE-3D3E-923B-81ECD3FBF75F}"/>
          </ac:spMkLst>
        </pc:spChg>
        <pc:spChg chg="add del">
          <ac:chgData name="andy Chen" userId="0cf529424d03d8bc" providerId="LiveId" clId="{BCB9F6EB-C626-4B62-A227-85FCDE763612}" dt="2025-06-10T14:28:53.226" v="2181" actId="26606"/>
          <ac:spMkLst>
            <pc:docMk/>
            <pc:sldMk cId="1674776848" sldId="256"/>
            <ac:spMk id="21" creationId="{E01013C5-0169-8F8C-FA57-62D87022AD98}"/>
          </ac:spMkLst>
        </pc:spChg>
        <pc:spChg chg="add del">
          <ac:chgData name="andy Chen" userId="0cf529424d03d8bc" providerId="LiveId" clId="{BCB9F6EB-C626-4B62-A227-85FCDE763612}" dt="2025-06-10T14:28:53.226" v="2181" actId="26606"/>
          <ac:spMkLst>
            <pc:docMk/>
            <pc:sldMk cId="1674776848" sldId="256"/>
            <ac:spMk id="23" creationId="{A9CCD9CD-49AE-3D3E-923B-81ECD3FBF75F}"/>
          </ac:spMkLst>
        </pc:spChg>
        <pc:spChg chg="add">
          <ac:chgData name="andy Chen" userId="0cf529424d03d8bc" providerId="LiveId" clId="{BCB9F6EB-C626-4B62-A227-85FCDE763612}" dt="2025-06-10T14:28:53.276" v="2182" actId="26606"/>
          <ac:spMkLst>
            <pc:docMk/>
            <pc:sldMk cId="1674776848" sldId="256"/>
            <ac:spMk id="25" creationId="{7A875D55-4A80-43E9-38F6-27E3664939B0}"/>
          </ac:spMkLst>
        </pc:spChg>
        <pc:picChg chg="add mod">
          <ac:chgData name="andy Chen" userId="0cf529424d03d8bc" providerId="LiveId" clId="{BCB9F6EB-C626-4B62-A227-85FCDE763612}" dt="2025-06-10T14:28:53.276" v="2182" actId="26606"/>
          <ac:picMkLst>
            <pc:docMk/>
            <pc:sldMk cId="1674776848" sldId="256"/>
            <ac:picMk id="4" creationId="{0ED90AC1-B5F6-B2A3-2853-88F6F1EE6268}"/>
          </ac:picMkLst>
        </pc:picChg>
      </pc:sldChg>
      <pc:sldChg chg="addSp delSp modSp new mod setBg">
        <pc:chgData name="andy Chen" userId="0cf529424d03d8bc" providerId="LiveId" clId="{BCB9F6EB-C626-4B62-A227-85FCDE763612}" dt="2025-06-09T13:36:10.635" v="428" actId="20577"/>
        <pc:sldMkLst>
          <pc:docMk/>
          <pc:sldMk cId="656159099" sldId="257"/>
        </pc:sldMkLst>
        <pc:spChg chg="del mod">
          <ac:chgData name="andy Chen" userId="0cf529424d03d8bc" providerId="LiveId" clId="{BCB9F6EB-C626-4B62-A227-85FCDE763612}" dt="2025-06-09T13:33:04.500" v="299" actId="478"/>
          <ac:spMkLst>
            <pc:docMk/>
            <pc:sldMk cId="656159099" sldId="257"/>
            <ac:spMk id="2" creationId="{4617663E-F270-CAAF-83DF-963FF9F37444}"/>
          </ac:spMkLst>
        </pc:spChg>
        <pc:spChg chg="mod ord">
          <ac:chgData name="andy Chen" userId="0cf529424d03d8bc" providerId="LiveId" clId="{BCB9F6EB-C626-4B62-A227-85FCDE763612}" dt="2025-06-09T13:36:10.635" v="428" actId="20577"/>
          <ac:spMkLst>
            <pc:docMk/>
            <pc:sldMk cId="656159099" sldId="257"/>
            <ac:spMk id="3" creationId="{3D8CF807-7D87-4F02-54EB-720EB237C04D}"/>
          </ac:spMkLst>
        </pc:spChg>
        <pc:spChg chg="add mod">
          <ac:chgData name="andy Chen" userId="0cf529424d03d8bc" providerId="LiveId" clId="{BCB9F6EB-C626-4B62-A227-85FCDE763612}" dt="2025-06-09T13:34:20.839" v="355" actId="14100"/>
          <ac:spMkLst>
            <pc:docMk/>
            <pc:sldMk cId="656159099" sldId="257"/>
            <ac:spMk id="5" creationId="{3827CA42-9981-5BE0-24E9-78E52433A7E0}"/>
          </ac:spMkLst>
        </pc:spChg>
        <pc:spChg chg="add del">
          <ac:chgData name="andy Chen" userId="0cf529424d03d8bc" providerId="LiveId" clId="{BCB9F6EB-C626-4B62-A227-85FCDE763612}" dt="2025-06-09T13:33:20.719" v="303" actId="26606"/>
          <ac:spMkLst>
            <pc:docMk/>
            <pc:sldMk cId="656159099" sldId="257"/>
            <ac:spMk id="10" creationId="{8207B083-EAC0-A5BB-C369-C9589EC7F2F0}"/>
          </ac:spMkLst>
        </pc:spChg>
        <pc:spChg chg="add del">
          <ac:chgData name="andy Chen" userId="0cf529424d03d8bc" providerId="LiveId" clId="{BCB9F6EB-C626-4B62-A227-85FCDE763612}" dt="2025-06-09T13:33:54.208" v="349" actId="26606"/>
          <ac:spMkLst>
            <pc:docMk/>
            <pc:sldMk cId="656159099" sldId="257"/>
            <ac:spMk id="15" creationId="{C20CE451-818C-E63D-258B-234B6C543D34}"/>
          </ac:spMkLst>
        </pc:spChg>
        <pc:spChg chg="add del">
          <ac:chgData name="andy Chen" userId="0cf529424d03d8bc" providerId="LiveId" clId="{BCB9F6EB-C626-4B62-A227-85FCDE763612}" dt="2025-06-09T13:34:07.872" v="352" actId="26606"/>
          <ac:spMkLst>
            <pc:docMk/>
            <pc:sldMk cId="656159099" sldId="257"/>
            <ac:spMk id="20" creationId="{C20CE451-818C-E63D-258B-234B6C543D34}"/>
          </ac:spMkLst>
        </pc:spChg>
        <pc:spChg chg="add">
          <ac:chgData name="andy Chen" userId="0cf529424d03d8bc" providerId="LiveId" clId="{BCB9F6EB-C626-4B62-A227-85FCDE763612}" dt="2025-06-09T13:34:07.872" v="352" actId="26606"/>
          <ac:spMkLst>
            <pc:docMk/>
            <pc:sldMk cId="656159099" sldId="257"/>
            <ac:spMk id="25" creationId="{92CC1E4F-F1F0-B945-BE50-C72A7103E8AC}"/>
          </ac:spMkLst>
        </pc:spChg>
        <pc:picChg chg="add del">
          <ac:chgData name="andy Chen" userId="0cf529424d03d8bc" providerId="LiveId" clId="{BCB9F6EB-C626-4B62-A227-85FCDE763612}" dt="2025-06-09T13:33:04.500" v="299" actId="478"/>
          <ac:picMkLst>
            <pc:docMk/>
            <pc:sldMk cId="656159099" sldId="257"/>
            <ac:picMk id="7" creationId="{8EBF57B4-30AF-1DD3-DD12-49E2BC1712B8}"/>
          </ac:picMkLst>
        </pc:picChg>
        <pc:picChg chg="add mod">
          <ac:chgData name="andy Chen" userId="0cf529424d03d8bc" providerId="LiveId" clId="{BCB9F6EB-C626-4B62-A227-85FCDE763612}" dt="2025-06-09T13:34:07.872" v="352" actId="26606"/>
          <ac:picMkLst>
            <pc:docMk/>
            <pc:sldMk cId="656159099" sldId="257"/>
            <ac:picMk id="8" creationId="{0EB57156-96DD-D4A8-CF82-BE2E6EC4B0E2}"/>
          </ac:picMkLst>
        </pc:picChg>
      </pc:sldChg>
      <pc:sldChg chg="addSp delSp modSp new mod setBg">
        <pc:chgData name="andy Chen" userId="0cf529424d03d8bc" providerId="LiveId" clId="{BCB9F6EB-C626-4B62-A227-85FCDE763612}" dt="2025-06-09T13:41:11.335" v="573" actId="14100"/>
        <pc:sldMkLst>
          <pc:docMk/>
          <pc:sldMk cId="2255368141" sldId="258"/>
        </pc:sldMkLst>
        <pc:spChg chg="mod">
          <ac:chgData name="andy Chen" userId="0cf529424d03d8bc" providerId="LiveId" clId="{BCB9F6EB-C626-4B62-A227-85FCDE763612}" dt="2025-06-09T13:41:11.335" v="573" actId="14100"/>
          <ac:spMkLst>
            <pc:docMk/>
            <pc:sldMk cId="2255368141" sldId="258"/>
            <ac:spMk id="2" creationId="{AEA9C607-B991-ABC2-541E-DFA7DFA00C79}"/>
          </ac:spMkLst>
        </pc:spChg>
        <pc:spChg chg="del mod">
          <ac:chgData name="andy Chen" userId="0cf529424d03d8bc" providerId="LiveId" clId="{BCB9F6EB-C626-4B62-A227-85FCDE763612}" dt="2025-06-09T13:38:21.592" v="446" actId="931"/>
          <ac:spMkLst>
            <pc:docMk/>
            <pc:sldMk cId="2255368141" sldId="258"/>
            <ac:spMk id="3" creationId="{D95AC324-EF89-528B-F66C-8711B5BD876A}"/>
          </ac:spMkLst>
        </pc:spChg>
        <pc:spChg chg="add del mod">
          <ac:chgData name="andy Chen" userId="0cf529424d03d8bc" providerId="LiveId" clId="{BCB9F6EB-C626-4B62-A227-85FCDE763612}" dt="2025-06-09T13:39:45.684" v="459" actId="931"/>
          <ac:spMkLst>
            <pc:docMk/>
            <pc:sldMk cId="2255368141" sldId="258"/>
            <ac:spMk id="9" creationId="{D7DC79C1-878D-5144-2B99-EBD2C7A4D6C3}"/>
          </ac:spMkLst>
        </pc:spChg>
        <pc:spChg chg="add del">
          <ac:chgData name="andy Chen" userId="0cf529424d03d8bc" providerId="LiveId" clId="{BCB9F6EB-C626-4B62-A227-85FCDE763612}" dt="2025-06-09T13:39:50.542" v="462" actId="26606"/>
          <ac:spMkLst>
            <pc:docMk/>
            <pc:sldMk cId="2255368141" sldId="258"/>
            <ac:spMk id="12" creationId="{7BBE38AE-0361-E83E-6D6B-123770765EC3}"/>
          </ac:spMkLst>
        </pc:spChg>
        <pc:spChg chg="add del">
          <ac:chgData name="andy Chen" userId="0cf529424d03d8bc" providerId="LiveId" clId="{BCB9F6EB-C626-4B62-A227-85FCDE763612}" dt="2025-06-09T13:40:12.254" v="470" actId="26606"/>
          <ac:spMkLst>
            <pc:docMk/>
            <pc:sldMk cId="2255368141" sldId="258"/>
            <ac:spMk id="17" creationId="{35A92A98-187D-1D81-86FD-8D40CC69B622}"/>
          </ac:spMkLst>
        </pc:spChg>
        <pc:spChg chg="add">
          <ac:chgData name="andy Chen" userId="0cf529424d03d8bc" providerId="LiveId" clId="{BCB9F6EB-C626-4B62-A227-85FCDE763612}" dt="2025-06-09T13:40:12.254" v="470" actId="26606"/>
          <ac:spMkLst>
            <pc:docMk/>
            <pc:sldMk cId="2255368141" sldId="258"/>
            <ac:spMk id="22" creationId="{5AB5C7EE-A919-646B-4F86-BACCBC52D961}"/>
          </ac:spMkLst>
        </pc:spChg>
        <pc:picChg chg="add del mod">
          <ac:chgData name="andy Chen" userId="0cf529424d03d8bc" providerId="LiveId" clId="{BCB9F6EB-C626-4B62-A227-85FCDE763612}" dt="2025-06-09T13:39:24.079" v="456" actId="478"/>
          <ac:picMkLst>
            <pc:docMk/>
            <pc:sldMk cId="2255368141" sldId="258"/>
            <ac:picMk id="5" creationId="{97CB62D2-17CD-6708-F93A-0F70412E8CDC}"/>
          </ac:picMkLst>
        </pc:picChg>
        <pc:picChg chg="add del mod ord">
          <ac:chgData name="andy Chen" userId="0cf529424d03d8bc" providerId="LiveId" clId="{BCB9F6EB-C626-4B62-A227-85FCDE763612}" dt="2025-06-09T13:40:10.083" v="468" actId="478"/>
          <ac:picMkLst>
            <pc:docMk/>
            <pc:sldMk cId="2255368141" sldId="258"/>
            <ac:picMk id="7" creationId="{EA10C3AB-084E-DB9C-0D83-7A2AA2D121B5}"/>
          </ac:picMkLst>
        </pc:picChg>
        <pc:picChg chg="add mod">
          <ac:chgData name="andy Chen" userId="0cf529424d03d8bc" providerId="LiveId" clId="{BCB9F6EB-C626-4B62-A227-85FCDE763612}" dt="2025-06-09T13:40:18.279" v="472" actId="1076"/>
          <ac:picMkLst>
            <pc:docMk/>
            <pc:sldMk cId="2255368141" sldId="258"/>
            <ac:picMk id="11" creationId="{FDA67E7C-E1CE-771E-CDDD-93143E9341A7}"/>
          </ac:picMkLst>
        </pc:picChg>
      </pc:sldChg>
      <pc:sldChg chg="addSp delSp modSp new mod setBg">
        <pc:chgData name="andy Chen" userId="0cf529424d03d8bc" providerId="LiveId" clId="{BCB9F6EB-C626-4B62-A227-85FCDE763612}" dt="2025-06-09T13:42:03.588" v="595" actId="26606"/>
        <pc:sldMkLst>
          <pc:docMk/>
          <pc:sldMk cId="1356951324" sldId="259"/>
        </pc:sldMkLst>
        <pc:spChg chg="mod">
          <ac:chgData name="andy Chen" userId="0cf529424d03d8bc" providerId="LiveId" clId="{BCB9F6EB-C626-4B62-A227-85FCDE763612}" dt="2025-06-09T13:41:52.503" v="594" actId="20577"/>
          <ac:spMkLst>
            <pc:docMk/>
            <pc:sldMk cId="1356951324" sldId="259"/>
            <ac:spMk id="2" creationId="{9C8DC371-7D79-685A-2FCE-7EB5D716715D}"/>
          </ac:spMkLst>
        </pc:spChg>
        <pc:spChg chg="del">
          <ac:chgData name="andy Chen" userId="0cf529424d03d8bc" providerId="LiveId" clId="{BCB9F6EB-C626-4B62-A227-85FCDE763612}" dt="2025-06-09T13:41:40.582" v="575" actId="931"/>
          <ac:spMkLst>
            <pc:docMk/>
            <pc:sldMk cId="1356951324" sldId="259"/>
            <ac:spMk id="3" creationId="{3BB8B994-7D9E-B826-B91D-523E2952736E}"/>
          </ac:spMkLst>
        </pc:spChg>
        <pc:spChg chg="add del">
          <ac:chgData name="andy Chen" userId="0cf529424d03d8bc" providerId="LiveId" clId="{BCB9F6EB-C626-4B62-A227-85FCDE763612}" dt="2025-06-09T13:42:03.588" v="595" actId="26606"/>
          <ac:spMkLst>
            <pc:docMk/>
            <pc:sldMk cId="1356951324" sldId="259"/>
            <ac:spMk id="10" creationId="{5AB5C7EE-A919-646B-4F86-BACCBC52D961}"/>
          </ac:spMkLst>
        </pc:spChg>
        <pc:spChg chg="add">
          <ac:chgData name="andy Chen" userId="0cf529424d03d8bc" providerId="LiveId" clId="{BCB9F6EB-C626-4B62-A227-85FCDE763612}" dt="2025-06-09T13:42:03.588" v="595" actId="26606"/>
          <ac:spMkLst>
            <pc:docMk/>
            <pc:sldMk cId="1356951324" sldId="259"/>
            <ac:spMk id="15" creationId="{5AB5C7EE-A919-646B-4F86-BACCBC52D961}"/>
          </ac:spMkLst>
        </pc:spChg>
        <pc:picChg chg="add mod">
          <ac:chgData name="andy Chen" userId="0cf529424d03d8bc" providerId="LiveId" clId="{BCB9F6EB-C626-4B62-A227-85FCDE763612}" dt="2025-06-09T13:42:03.588" v="595" actId="26606"/>
          <ac:picMkLst>
            <pc:docMk/>
            <pc:sldMk cId="1356951324" sldId="259"/>
            <ac:picMk id="5" creationId="{B4F89A7A-16D8-0C01-2680-CD115C71AAFF}"/>
          </ac:picMkLst>
        </pc:picChg>
      </pc:sldChg>
      <pc:sldChg chg="modSp mod">
        <pc:chgData name="andy Chen" userId="0cf529424d03d8bc" providerId="LiveId" clId="{BCB9F6EB-C626-4B62-A227-85FCDE763612}" dt="2025-06-10T14:25:30.714" v="2140" actId="5793"/>
        <pc:sldMkLst>
          <pc:docMk/>
          <pc:sldMk cId="201130361" sldId="264"/>
        </pc:sldMkLst>
        <pc:spChg chg="mod">
          <ac:chgData name="andy Chen" userId="0cf529424d03d8bc" providerId="LiveId" clId="{BCB9F6EB-C626-4B62-A227-85FCDE763612}" dt="2025-06-10T14:25:30.714" v="2140" actId="5793"/>
          <ac:spMkLst>
            <pc:docMk/>
            <pc:sldMk cId="201130361" sldId="264"/>
            <ac:spMk id="3" creationId="{514925F1-6465-67B4-DA5C-7A4CEBAF71D7}"/>
          </ac:spMkLst>
        </pc:spChg>
      </pc:sldChg>
      <pc:sldChg chg="modSp new mod">
        <pc:chgData name="andy Chen" userId="0cf529424d03d8bc" providerId="LiveId" clId="{BCB9F6EB-C626-4B62-A227-85FCDE763612}" dt="2025-06-10T14:26:01.618" v="2178" actId="14100"/>
        <pc:sldMkLst>
          <pc:docMk/>
          <pc:sldMk cId="2897542212" sldId="265"/>
        </pc:sldMkLst>
        <pc:spChg chg="mod">
          <ac:chgData name="andy Chen" userId="0cf529424d03d8bc" providerId="LiveId" clId="{BCB9F6EB-C626-4B62-A227-85FCDE763612}" dt="2025-06-10T14:17:40.526" v="929" actId="20577"/>
          <ac:spMkLst>
            <pc:docMk/>
            <pc:sldMk cId="2897542212" sldId="265"/>
            <ac:spMk id="2" creationId="{C3714ACD-75E5-8186-88FC-E49F35C5F0EB}"/>
          </ac:spMkLst>
        </pc:spChg>
        <pc:spChg chg="mod">
          <ac:chgData name="andy Chen" userId="0cf529424d03d8bc" providerId="LiveId" clId="{BCB9F6EB-C626-4B62-A227-85FCDE763612}" dt="2025-06-10T14:26:01.618" v="2178" actId="14100"/>
          <ac:spMkLst>
            <pc:docMk/>
            <pc:sldMk cId="2897542212" sldId="265"/>
            <ac:spMk id="3" creationId="{A04AE6AC-4652-EF96-2D55-05BE288BEDC7}"/>
          </ac:spMkLst>
        </pc:spChg>
      </pc:sldChg>
      <pc:sldChg chg="modSp new mod">
        <pc:chgData name="andy Chen" userId="0cf529424d03d8bc" providerId="LiveId" clId="{BCB9F6EB-C626-4B62-A227-85FCDE763612}" dt="2025-06-10T14:17:26.876" v="912" actId="255"/>
        <pc:sldMkLst>
          <pc:docMk/>
          <pc:sldMk cId="590650967" sldId="266"/>
        </pc:sldMkLst>
        <pc:spChg chg="mod">
          <ac:chgData name="andy Chen" userId="0cf529424d03d8bc" providerId="LiveId" clId="{BCB9F6EB-C626-4B62-A227-85FCDE763612}" dt="2025-06-10T14:17:26.876" v="912" actId="255"/>
          <ac:spMkLst>
            <pc:docMk/>
            <pc:sldMk cId="590650967" sldId="266"/>
            <ac:spMk id="2" creationId="{76C07507-7630-0950-59E1-BCA8FF981FE6}"/>
          </ac:spMkLst>
        </pc:spChg>
      </pc:sldChg>
      <pc:sldChg chg="new del">
        <pc:chgData name="andy Chen" userId="0cf529424d03d8bc" providerId="LiveId" clId="{BCB9F6EB-C626-4B62-A227-85FCDE763612}" dt="2025-06-10T14:09:28.928" v="677" actId="2696"/>
        <pc:sldMkLst>
          <pc:docMk/>
          <pc:sldMk cId="1130104708" sldId="266"/>
        </pc:sldMkLst>
      </pc:sldChg>
      <pc:sldChg chg="addSp modSp new mod setBg">
        <pc:chgData name="andy Chen" userId="0cf529424d03d8bc" providerId="LiveId" clId="{BCB9F6EB-C626-4B62-A227-85FCDE763612}" dt="2025-06-10T14:33:13.466" v="2223" actId="14100"/>
        <pc:sldMkLst>
          <pc:docMk/>
          <pc:sldMk cId="4193634245" sldId="267"/>
        </pc:sldMkLst>
        <pc:spChg chg="mod">
          <ac:chgData name="andy Chen" userId="0cf529424d03d8bc" providerId="LiveId" clId="{BCB9F6EB-C626-4B62-A227-85FCDE763612}" dt="2025-06-10T14:33:10.035" v="2222" actId="26606"/>
          <ac:spMkLst>
            <pc:docMk/>
            <pc:sldMk cId="4193634245" sldId="267"/>
            <ac:spMk id="2" creationId="{F30DB9FF-26F4-76D7-090E-5C578C18B7E2}"/>
          </ac:spMkLst>
        </pc:spChg>
        <pc:spChg chg="mod">
          <ac:chgData name="andy Chen" userId="0cf529424d03d8bc" providerId="LiveId" clId="{BCB9F6EB-C626-4B62-A227-85FCDE763612}" dt="2025-06-10T14:33:13.466" v="2223" actId="14100"/>
          <ac:spMkLst>
            <pc:docMk/>
            <pc:sldMk cId="4193634245" sldId="267"/>
            <ac:spMk id="3" creationId="{B1813A30-A403-22D2-66C0-9A507B7DF2C8}"/>
          </ac:spMkLst>
        </pc:spChg>
        <pc:spChg chg="add">
          <ac:chgData name="andy Chen" userId="0cf529424d03d8bc" providerId="LiveId" clId="{BCB9F6EB-C626-4B62-A227-85FCDE763612}" dt="2025-06-10T14:33:10.035" v="2222" actId="26606"/>
          <ac:spMkLst>
            <pc:docMk/>
            <pc:sldMk cId="4193634245" sldId="267"/>
            <ac:spMk id="10" creationId="{CBB0869A-0BE5-B3E9-F73D-2F3691E4D932}"/>
          </ac:spMkLst>
        </pc:spChg>
        <pc:picChg chg="add">
          <ac:chgData name="andy Chen" userId="0cf529424d03d8bc" providerId="LiveId" clId="{BCB9F6EB-C626-4B62-A227-85FCDE763612}" dt="2025-06-10T14:33:10.035" v="2222" actId="26606"/>
          <ac:picMkLst>
            <pc:docMk/>
            <pc:sldMk cId="4193634245" sldId="267"/>
            <ac:picMk id="7" creationId="{A6609516-1B7A-7497-5E0A-2259703F3E9F}"/>
          </ac:picMkLst>
        </pc:picChg>
      </pc:sldChg>
      <pc:sldChg chg="addSp modSp add mod setBg">
        <pc:chgData name="andy Chen" userId="0cf529424d03d8bc" providerId="LiveId" clId="{BCB9F6EB-C626-4B62-A227-85FCDE763612}" dt="2025-06-10T14:32:53.497" v="2220" actId="26606"/>
        <pc:sldMkLst>
          <pc:docMk/>
          <pc:sldMk cId="145973019" sldId="268"/>
        </pc:sldMkLst>
        <pc:spChg chg="mod">
          <ac:chgData name="andy Chen" userId="0cf529424d03d8bc" providerId="LiveId" clId="{BCB9F6EB-C626-4B62-A227-85FCDE763612}" dt="2025-06-10T14:32:53.497" v="2220" actId="26606"/>
          <ac:spMkLst>
            <pc:docMk/>
            <pc:sldMk cId="145973019" sldId="268"/>
            <ac:spMk id="2" creationId="{3679C4E1-C02C-5235-F37E-23825134ABF2}"/>
          </ac:spMkLst>
        </pc:spChg>
        <pc:spChg chg="mod">
          <ac:chgData name="andy Chen" userId="0cf529424d03d8bc" providerId="LiveId" clId="{BCB9F6EB-C626-4B62-A227-85FCDE763612}" dt="2025-06-10T14:32:53.497" v="2220" actId="26606"/>
          <ac:spMkLst>
            <pc:docMk/>
            <pc:sldMk cId="145973019" sldId="268"/>
            <ac:spMk id="3" creationId="{EF4C80EE-CDBE-877F-27AA-E3CBB46F139D}"/>
          </ac:spMkLst>
        </pc:spChg>
        <pc:spChg chg="add">
          <ac:chgData name="andy Chen" userId="0cf529424d03d8bc" providerId="LiveId" clId="{BCB9F6EB-C626-4B62-A227-85FCDE763612}" dt="2025-06-10T14:32:53.497" v="2220" actId="26606"/>
          <ac:spMkLst>
            <pc:docMk/>
            <pc:sldMk cId="145973019" sldId="268"/>
            <ac:spMk id="10" creationId="{CBB0869A-0BE5-B3E9-F73D-2F3691E4D932}"/>
          </ac:spMkLst>
        </pc:spChg>
        <pc:picChg chg="add">
          <ac:chgData name="andy Chen" userId="0cf529424d03d8bc" providerId="LiveId" clId="{BCB9F6EB-C626-4B62-A227-85FCDE763612}" dt="2025-06-10T14:32:53.497" v="2220" actId="26606"/>
          <ac:picMkLst>
            <pc:docMk/>
            <pc:sldMk cId="145973019" sldId="268"/>
            <ac:picMk id="7" creationId="{263B89ED-63EB-271A-369C-008F70564573}"/>
          </ac:picMkLst>
        </pc:picChg>
      </pc:sldChg>
      <pc:sldChg chg="modSp add mod">
        <pc:chgData name="andy Chen" userId="0cf529424d03d8bc" providerId="LiveId" clId="{BCB9F6EB-C626-4B62-A227-85FCDE763612}" dt="2025-06-10T14:34:19.657" v="2239" actId="14826"/>
        <pc:sldMkLst>
          <pc:docMk/>
          <pc:sldMk cId="2221317823" sldId="269"/>
        </pc:sldMkLst>
        <pc:spChg chg="mod">
          <ac:chgData name="andy Chen" userId="0cf529424d03d8bc" providerId="LiveId" clId="{BCB9F6EB-C626-4B62-A227-85FCDE763612}" dt="2025-06-10T14:34:08.811" v="2238" actId="20577"/>
          <ac:spMkLst>
            <pc:docMk/>
            <pc:sldMk cId="2221317823" sldId="269"/>
            <ac:spMk id="2" creationId="{4B67DF7A-CB14-F606-BB93-E44442FC54BB}"/>
          </ac:spMkLst>
        </pc:spChg>
        <pc:picChg chg="mod">
          <ac:chgData name="andy Chen" userId="0cf529424d03d8bc" providerId="LiveId" clId="{BCB9F6EB-C626-4B62-A227-85FCDE763612}" dt="2025-06-10T14:34:19.657" v="2239" actId="14826"/>
          <ac:picMkLst>
            <pc:docMk/>
            <pc:sldMk cId="2221317823" sldId="269"/>
            <ac:picMk id="5" creationId="{1414C7FC-B9B6-DA90-C45A-D517476D7768}"/>
          </ac:picMkLst>
        </pc:picChg>
      </pc:sldChg>
      <pc:sldMasterChg chg="del delSldLayout">
        <pc:chgData name="andy Chen" userId="0cf529424d03d8bc" providerId="LiveId" clId="{BCB9F6EB-C626-4B62-A227-85FCDE763612}" dt="2025-06-09T13:23:10.137" v="18" actId="26606"/>
        <pc:sldMasterMkLst>
          <pc:docMk/>
          <pc:sldMasterMk cId="2284512968" sldId="2147483648"/>
        </pc:sldMasterMkLst>
        <pc:sldLayoutChg chg="del">
          <pc:chgData name="andy Chen" userId="0cf529424d03d8bc" providerId="LiveId" clId="{BCB9F6EB-C626-4B62-A227-85FCDE763612}" dt="2025-06-09T13:23:10.137" v="18" actId="26606"/>
          <pc:sldLayoutMkLst>
            <pc:docMk/>
            <pc:sldMasterMk cId="2284512968" sldId="2147483648"/>
            <pc:sldLayoutMk cId="3157464331" sldId="2147483649"/>
          </pc:sldLayoutMkLst>
        </pc:sldLayoutChg>
        <pc:sldLayoutChg chg="del">
          <pc:chgData name="andy Chen" userId="0cf529424d03d8bc" providerId="LiveId" clId="{BCB9F6EB-C626-4B62-A227-85FCDE763612}" dt="2025-06-09T13:23:10.137" v="18" actId="26606"/>
          <pc:sldLayoutMkLst>
            <pc:docMk/>
            <pc:sldMasterMk cId="2284512968" sldId="2147483648"/>
            <pc:sldLayoutMk cId="3040191553" sldId="2147483650"/>
          </pc:sldLayoutMkLst>
        </pc:sldLayoutChg>
        <pc:sldLayoutChg chg="del">
          <pc:chgData name="andy Chen" userId="0cf529424d03d8bc" providerId="LiveId" clId="{BCB9F6EB-C626-4B62-A227-85FCDE763612}" dt="2025-06-09T13:23:10.137" v="18" actId="26606"/>
          <pc:sldLayoutMkLst>
            <pc:docMk/>
            <pc:sldMasterMk cId="2284512968" sldId="2147483648"/>
            <pc:sldLayoutMk cId="819849460" sldId="2147483651"/>
          </pc:sldLayoutMkLst>
        </pc:sldLayoutChg>
        <pc:sldLayoutChg chg="del">
          <pc:chgData name="andy Chen" userId="0cf529424d03d8bc" providerId="LiveId" clId="{BCB9F6EB-C626-4B62-A227-85FCDE763612}" dt="2025-06-09T13:23:10.137" v="18" actId="26606"/>
          <pc:sldLayoutMkLst>
            <pc:docMk/>
            <pc:sldMasterMk cId="2284512968" sldId="2147483648"/>
            <pc:sldLayoutMk cId="2144067265" sldId="2147483652"/>
          </pc:sldLayoutMkLst>
        </pc:sldLayoutChg>
        <pc:sldLayoutChg chg="del">
          <pc:chgData name="andy Chen" userId="0cf529424d03d8bc" providerId="LiveId" clId="{BCB9F6EB-C626-4B62-A227-85FCDE763612}" dt="2025-06-09T13:23:10.137" v="18" actId="26606"/>
          <pc:sldLayoutMkLst>
            <pc:docMk/>
            <pc:sldMasterMk cId="2284512968" sldId="2147483648"/>
            <pc:sldLayoutMk cId="3079800844" sldId="2147483653"/>
          </pc:sldLayoutMkLst>
        </pc:sldLayoutChg>
        <pc:sldLayoutChg chg="del">
          <pc:chgData name="andy Chen" userId="0cf529424d03d8bc" providerId="LiveId" clId="{BCB9F6EB-C626-4B62-A227-85FCDE763612}" dt="2025-06-09T13:23:10.137" v="18" actId="26606"/>
          <pc:sldLayoutMkLst>
            <pc:docMk/>
            <pc:sldMasterMk cId="2284512968" sldId="2147483648"/>
            <pc:sldLayoutMk cId="1053228915" sldId="2147483654"/>
          </pc:sldLayoutMkLst>
        </pc:sldLayoutChg>
        <pc:sldLayoutChg chg="del">
          <pc:chgData name="andy Chen" userId="0cf529424d03d8bc" providerId="LiveId" clId="{BCB9F6EB-C626-4B62-A227-85FCDE763612}" dt="2025-06-09T13:23:10.137" v="18" actId="26606"/>
          <pc:sldLayoutMkLst>
            <pc:docMk/>
            <pc:sldMasterMk cId="2284512968" sldId="2147483648"/>
            <pc:sldLayoutMk cId="659350480" sldId="2147483655"/>
          </pc:sldLayoutMkLst>
        </pc:sldLayoutChg>
        <pc:sldLayoutChg chg="del">
          <pc:chgData name="andy Chen" userId="0cf529424d03d8bc" providerId="LiveId" clId="{BCB9F6EB-C626-4B62-A227-85FCDE763612}" dt="2025-06-09T13:23:10.137" v="18" actId="26606"/>
          <pc:sldLayoutMkLst>
            <pc:docMk/>
            <pc:sldMasterMk cId="2284512968" sldId="2147483648"/>
            <pc:sldLayoutMk cId="1716515558" sldId="2147483656"/>
          </pc:sldLayoutMkLst>
        </pc:sldLayoutChg>
        <pc:sldLayoutChg chg="del">
          <pc:chgData name="andy Chen" userId="0cf529424d03d8bc" providerId="LiveId" clId="{BCB9F6EB-C626-4B62-A227-85FCDE763612}" dt="2025-06-09T13:23:10.137" v="18" actId="26606"/>
          <pc:sldLayoutMkLst>
            <pc:docMk/>
            <pc:sldMasterMk cId="2284512968" sldId="2147483648"/>
            <pc:sldLayoutMk cId="2116679738" sldId="2147483657"/>
          </pc:sldLayoutMkLst>
        </pc:sldLayoutChg>
        <pc:sldLayoutChg chg="del">
          <pc:chgData name="andy Chen" userId="0cf529424d03d8bc" providerId="LiveId" clId="{BCB9F6EB-C626-4B62-A227-85FCDE763612}" dt="2025-06-09T13:23:10.137" v="18" actId="26606"/>
          <pc:sldLayoutMkLst>
            <pc:docMk/>
            <pc:sldMasterMk cId="2284512968" sldId="2147483648"/>
            <pc:sldLayoutMk cId="3435004264" sldId="2147483658"/>
          </pc:sldLayoutMkLst>
        </pc:sldLayoutChg>
        <pc:sldLayoutChg chg="del">
          <pc:chgData name="andy Chen" userId="0cf529424d03d8bc" providerId="LiveId" clId="{BCB9F6EB-C626-4B62-A227-85FCDE763612}" dt="2025-06-09T13:23:10.137" v="18" actId="26606"/>
          <pc:sldLayoutMkLst>
            <pc:docMk/>
            <pc:sldMasterMk cId="2284512968" sldId="2147483648"/>
            <pc:sldLayoutMk cId="1775227655" sldId="2147483659"/>
          </pc:sldLayoutMkLst>
        </pc:sldLayoutChg>
      </pc:sldMasterChg>
      <pc:sldMasterChg chg="add addSldLayout">
        <pc:chgData name="andy Chen" userId="0cf529424d03d8bc" providerId="LiveId" clId="{BCB9F6EB-C626-4B62-A227-85FCDE763612}" dt="2025-06-09T13:23:10.137" v="18" actId="26606"/>
        <pc:sldMasterMkLst>
          <pc:docMk/>
          <pc:sldMasterMk cId="4212468308" sldId="2147483660"/>
        </pc:sldMasterMkLst>
        <pc:sldLayoutChg chg="add">
          <pc:chgData name="andy Chen" userId="0cf529424d03d8bc" providerId="LiveId" clId="{BCB9F6EB-C626-4B62-A227-85FCDE763612}" dt="2025-06-09T13:23:10.137" v="18" actId="26606"/>
          <pc:sldLayoutMkLst>
            <pc:docMk/>
            <pc:sldMasterMk cId="4212468308" sldId="2147483660"/>
            <pc:sldLayoutMk cId="1578689109" sldId="2147483661"/>
          </pc:sldLayoutMkLst>
        </pc:sldLayoutChg>
        <pc:sldLayoutChg chg="add">
          <pc:chgData name="andy Chen" userId="0cf529424d03d8bc" providerId="LiveId" clId="{BCB9F6EB-C626-4B62-A227-85FCDE763612}" dt="2025-06-09T13:23:10.137" v="18" actId="26606"/>
          <pc:sldLayoutMkLst>
            <pc:docMk/>
            <pc:sldMasterMk cId="4212468308" sldId="2147483660"/>
            <pc:sldLayoutMk cId="1107872052" sldId="2147483662"/>
          </pc:sldLayoutMkLst>
        </pc:sldLayoutChg>
        <pc:sldLayoutChg chg="add">
          <pc:chgData name="andy Chen" userId="0cf529424d03d8bc" providerId="LiveId" clId="{BCB9F6EB-C626-4B62-A227-85FCDE763612}" dt="2025-06-09T13:23:10.137" v="18" actId="26606"/>
          <pc:sldLayoutMkLst>
            <pc:docMk/>
            <pc:sldMasterMk cId="4212468308" sldId="2147483660"/>
            <pc:sldLayoutMk cId="1851309076" sldId="2147483663"/>
          </pc:sldLayoutMkLst>
        </pc:sldLayoutChg>
        <pc:sldLayoutChg chg="add">
          <pc:chgData name="andy Chen" userId="0cf529424d03d8bc" providerId="LiveId" clId="{BCB9F6EB-C626-4B62-A227-85FCDE763612}" dt="2025-06-09T13:23:10.137" v="18" actId="26606"/>
          <pc:sldLayoutMkLst>
            <pc:docMk/>
            <pc:sldMasterMk cId="4212468308" sldId="2147483660"/>
            <pc:sldLayoutMk cId="358831798" sldId="2147483664"/>
          </pc:sldLayoutMkLst>
        </pc:sldLayoutChg>
        <pc:sldLayoutChg chg="add">
          <pc:chgData name="andy Chen" userId="0cf529424d03d8bc" providerId="LiveId" clId="{BCB9F6EB-C626-4B62-A227-85FCDE763612}" dt="2025-06-09T13:23:10.137" v="18" actId="26606"/>
          <pc:sldLayoutMkLst>
            <pc:docMk/>
            <pc:sldMasterMk cId="4212468308" sldId="2147483660"/>
            <pc:sldLayoutMk cId="3321237802" sldId="2147483665"/>
          </pc:sldLayoutMkLst>
        </pc:sldLayoutChg>
        <pc:sldLayoutChg chg="add">
          <pc:chgData name="andy Chen" userId="0cf529424d03d8bc" providerId="LiveId" clId="{BCB9F6EB-C626-4B62-A227-85FCDE763612}" dt="2025-06-09T13:23:10.137" v="18" actId="26606"/>
          <pc:sldLayoutMkLst>
            <pc:docMk/>
            <pc:sldMasterMk cId="4212468308" sldId="2147483660"/>
            <pc:sldLayoutMk cId="1843959709" sldId="2147483666"/>
          </pc:sldLayoutMkLst>
        </pc:sldLayoutChg>
        <pc:sldLayoutChg chg="add">
          <pc:chgData name="andy Chen" userId="0cf529424d03d8bc" providerId="LiveId" clId="{BCB9F6EB-C626-4B62-A227-85FCDE763612}" dt="2025-06-09T13:23:10.137" v="18" actId="26606"/>
          <pc:sldLayoutMkLst>
            <pc:docMk/>
            <pc:sldMasterMk cId="4212468308" sldId="2147483660"/>
            <pc:sldLayoutMk cId="1869155553" sldId="2147483667"/>
          </pc:sldLayoutMkLst>
        </pc:sldLayoutChg>
        <pc:sldLayoutChg chg="add">
          <pc:chgData name="andy Chen" userId="0cf529424d03d8bc" providerId="LiveId" clId="{BCB9F6EB-C626-4B62-A227-85FCDE763612}" dt="2025-06-09T13:23:10.137" v="18" actId="26606"/>
          <pc:sldLayoutMkLst>
            <pc:docMk/>
            <pc:sldMasterMk cId="4212468308" sldId="2147483660"/>
            <pc:sldLayoutMk cId="3209662048" sldId="2147483668"/>
          </pc:sldLayoutMkLst>
        </pc:sldLayoutChg>
        <pc:sldLayoutChg chg="add">
          <pc:chgData name="andy Chen" userId="0cf529424d03d8bc" providerId="LiveId" clId="{BCB9F6EB-C626-4B62-A227-85FCDE763612}" dt="2025-06-09T13:23:10.137" v="18" actId="26606"/>
          <pc:sldLayoutMkLst>
            <pc:docMk/>
            <pc:sldMasterMk cId="4212468308" sldId="2147483660"/>
            <pc:sldLayoutMk cId="129492191" sldId="2147483669"/>
          </pc:sldLayoutMkLst>
        </pc:sldLayoutChg>
        <pc:sldLayoutChg chg="add">
          <pc:chgData name="andy Chen" userId="0cf529424d03d8bc" providerId="LiveId" clId="{BCB9F6EB-C626-4B62-A227-85FCDE763612}" dt="2025-06-09T13:23:10.137" v="18" actId="26606"/>
          <pc:sldLayoutMkLst>
            <pc:docMk/>
            <pc:sldMasterMk cId="4212468308" sldId="2147483660"/>
            <pc:sldLayoutMk cId="3035891991" sldId="2147483670"/>
          </pc:sldLayoutMkLst>
        </pc:sldLayoutChg>
        <pc:sldLayoutChg chg="add">
          <pc:chgData name="andy Chen" userId="0cf529424d03d8bc" providerId="LiveId" clId="{BCB9F6EB-C626-4B62-A227-85FCDE763612}" dt="2025-06-09T13:23:10.137" v="18" actId="26606"/>
          <pc:sldLayoutMkLst>
            <pc:docMk/>
            <pc:sldMasterMk cId="4212468308" sldId="2147483660"/>
            <pc:sldLayoutMk cId="753906199" sldId="2147483671"/>
          </pc:sldLayoutMkLst>
        </pc:sldLayoutChg>
      </pc:sldMasterChg>
    </pc:docChg>
  </pc:docChgLst>
  <pc:docChgLst>
    <pc:chgData name="andy Chen" userId="0cf529424d03d8bc" providerId="LiveId" clId="{893BC8C6-EC92-455C-B23B-F68D8F60460F}"/>
    <pc:docChg chg="custSel addSld modSld">
      <pc:chgData name="andy Chen" userId="0cf529424d03d8bc" providerId="LiveId" clId="{893BC8C6-EC92-455C-B23B-F68D8F60460F}" dt="2025-06-10T13:56:15.794" v="201" actId="26606"/>
      <pc:docMkLst>
        <pc:docMk/>
      </pc:docMkLst>
      <pc:sldChg chg="addSp delSp modSp mod">
        <pc:chgData name="andy Chen" userId="0cf529424d03d8bc" providerId="LiveId" clId="{893BC8C6-EC92-455C-B23B-F68D8F60460F}" dt="2025-06-10T13:56:15.794" v="201" actId="26606"/>
        <pc:sldMkLst>
          <pc:docMk/>
          <pc:sldMk cId="1674776848" sldId="256"/>
        </pc:sldMkLst>
        <pc:spChg chg="mod">
          <ac:chgData name="andy Chen" userId="0cf529424d03d8bc" providerId="LiveId" clId="{893BC8C6-EC92-455C-B23B-F68D8F60460F}" dt="2025-06-10T13:56:15.794" v="201" actId="26606"/>
          <ac:spMkLst>
            <pc:docMk/>
            <pc:sldMk cId="1674776848" sldId="256"/>
            <ac:spMk id="2" creationId="{365E9FE9-0935-8BA1-E791-196BAD107574}"/>
          </ac:spMkLst>
        </pc:spChg>
        <pc:spChg chg="mod">
          <ac:chgData name="andy Chen" userId="0cf529424d03d8bc" providerId="LiveId" clId="{893BC8C6-EC92-455C-B23B-F68D8F60460F}" dt="2025-06-10T13:56:15.794" v="201" actId="26606"/>
          <ac:spMkLst>
            <pc:docMk/>
            <pc:sldMk cId="1674776848" sldId="256"/>
            <ac:spMk id="3" creationId="{F603151E-91A3-7D49-00A7-923ABFF24D6D}"/>
          </ac:spMkLst>
        </pc:spChg>
        <pc:spChg chg="del">
          <ac:chgData name="andy Chen" userId="0cf529424d03d8bc" providerId="LiveId" clId="{893BC8C6-EC92-455C-B23B-F68D8F60460F}" dt="2025-06-10T13:56:15.794" v="201" actId="26606"/>
          <ac:spMkLst>
            <pc:docMk/>
            <pc:sldMk cId="1674776848" sldId="256"/>
            <ac:spMk id="9" creationId="{7A875D55-4A80-43E9-38F6-27E3664939B0}"/>
          </ac:spMkLst>
        </pc:spChg>
        <pc:spChg chg="add">
          <ac:chgData name="andy Chen" userId="0cf529424d03d8bc" providerId="LiveId" clId="{893BC8C6-EC92-455C-B23B-F68D8F60460F}" dt="2025-06-10T13:56:15.794" v="201" actId="26606"/>
          <ac:spMkLst>
            <pc:docMk/>
            <pc:sldMk cId="1674776848" sldId="256"/>
            <ac:spMk id="14" creationId="{310135D4-D3A1-4556-B91B-4A12069D4231}"/>
          </ac:spMkLst>
        </pc:spChg>
        <pc:spChg chg="add">
          <ac:chgData name="andy Chen" userId="0cf529424d03d8bc" providerId="LiveId" clId="{893BC8C6-EC92-455C-B23B-F68D8F60460F}" dt="2025-06-10T13:56:15.794" v="201" actId="26606"/>
          <ac:spMkLst>
            <pc:docMk/>
            <pc:sldMk cId="1674776848" sldId="256"/>
            <ac:spMk id="16" creationId="{A9CCD9CD-49AE-3D3E-923B-81ECD3FBF75F}"/>
          </ac:spMkLst>
        </pc:spChg>
        <pc:picChg chg="mod">
          <ac:chgData name="andy Chen" userId="0cf529424d03d8bc" providerId="LiveId" clId="{893BC8C6-EC92-455C-B23B-F68D8F60460F}" dt="2025-06-10T13:56:15.794" v="201" actId="26606"/>
          <ac:picMkLst>
            <pc:docMk/>
            <pc:sldMk cId="1674776848" sldId="256"/>
            <ac:picMk id="4" creationId="{0ED90AC1-B5F6-B2A3-2853-88F6F1EE6268}"/>
          </ac:picMkLst>
        </pc:picChg>
      </pc:sldChg>
      <pc:sldChg chg="modSp mod">
        <pc:chgData name="andy Chen" userId="0cf529424d03d8bc" providerId="LiveId" clId="{893BC8C6-EC92-455C-B23B-F68D8F60460F}" dt="2025-06-10T13:52:20.115" v="138" actId="20577"/>
        <pc:sldMkLst>
          <pc:docMk/>
          <pc:sldMk cId="2255368141" sldId="258"/>
        </pc:sldMkLst>
        <pc:spChg chg="mod">
          <ac:chgData name="andy Chen" userId="0cf529424d03d8bc" providerId="LiveId" clId="{893BC8C6-EC92-455C-B23B-F68D8F60460F}" dt="2025-06-10T13:52:20.115" v="138" actId="20577"/>
          <ac:spMkLst>
            <pc:docMk/>
            <pc:sldMk cId="2255368141" sldId="258"/>
            <ac:spMk id="2" creationId="{AEA9C607-B991-ABC2-541E-DFA7DFA00C79}"/>
          </ac:spMkLst>
        </pc:spChg>
      </pc:sldChg>
      <pc:sldChg chg="addSp modSp new mod setBg">
        <pc:chgData name="andy Chen" userId="0cf529424d03d8bc" providerId="LiveId" clId="{893BC8C6-EC92-455C-B23B-F68D8F60460F}" dt="2025-06-10T13:50:11.522" v="55" actId="26606"/>
        <pc:sldMkLst>
          <pc:docMk/>
          <pc:sldMk cId="1343844565" sldId="260"/>
        </pc:sldMkLst>
        <pc:spChg chg="mod">
          <ac:chgData name="andy Chen" userId="0cf529424d03d8bc" providerId="LiveId" clId="{893BC8C6-EC92-455C-B23B-F68D8F60460F}" dt="2025-06-10T13:50:11.522" v="55" actId="26606"/>
          <ac:spMkLst>
            <pc:docMk/>
            <pc:sldMk cId="1343844565" sldId="260"/>
            <ac:spMk id="2" creationId="{1866CB7E-5BEE-B5CE-A538-60D96A41D6F4}"/>
          </ac:spMkLst>
        </pc:spChg>
        <pc:spChg chg="mod">
          <ac:chgData name="andy Chen" userId="0cf529424d03d8bc" providerId="LiveId" clId="{893BC8C6-EC92-455C-B23B-F68D8F60460F}" dt="2025-06-10T13:50:11.522" v="55" actId="26606"/>
          <ac:spMkLst>
            <pc:docMk/>
            <pc:sldMk cId="1343844565" sldId="260"/>
            <ac:spMk id="3" creationId="{71C8D8E4-AFD7-C861-8355-8364EEC15452}"/>
          </ac:spMkLst>
        </pc:spChg>
        <pc:spChg chg="add">
          <ac:chgData name="andy Chen" userId="0cf529424d03d8bc" providerId="LiveId" clId="{893BC8C6-EC92-455C-B23B-F68D8F60460F}" dt="2025-06-10T13:50:11.522" v="55" actId="26606"/>
          <ac:spMkLst>
            <pc:docMk/>
            <pc:sldMk cId="1343844565" sldId="260"/>
            <ac:spMk id="10" creationId="{6DA9942F-A18C-9E9D-BF08-9291C54E1CC4}"/>
          </ac:spMkLst>
        </pc:spChg>
        <pc:picChg chg="add">
          <ac:chgData name="andy Chen" userId="0cf529424d03d8bc" providerId="LiveId" clId="{893BC8C6-EC92-455C-B23B-F68D8F60460F}" dt="2025-06-10T13:50:11.522" v="55" actId="26606"/>
          <ac:picMkLst>
            <pc:docMk/>
            <pc:sldMk cId="1343844565" sldId="260"/>
            <ac:picMk id="7" creationId="{315EF4DF-ADBC-DE1B-9B57-E0947C4BC236}"/>
          </ac:picMkLst>
        </pc:picChg>
      </pc:sldChg>
      <pc:sldChg chg="addSp delSp modSp new mod setBg">
        <pc:chgData name="andy Chen" userId="0cf529424d03d8bc" providerId="LiveId" clId="{893BC8C6-EC92-455C-B23B-F68D8F60460F}" dt="2025-06-10T13:51:49.985" v="110" actId="26606"/>
        <pc:sldMkLst>
          <pc:docMk/>
          <pc:sldMk cId="1544856729" sldId="261"/>
        </pc:sldMkLst>
        <pc:spChg chg="del">
          <ac:chgData name="andy Chen" userId="0cf529424d03d8bc" providerId="LiveId" clId="{893BC8C6-EC92-455C-B23B-F68D8F60460F}" dt="2025-06-10T13:51:49.985" v="110" actId="26606"/>
          <ac:spMkLst>
            <pc:docMk/>
            <pc:sldMk cId="1544856729" sldId="261"/>
            <ac:spMk id="2" creationId="{F5D8C29A-850A-DC9F-6F86-5DA2ED84EFBD}"/>
          </ac:spMkLst>
        </pc:spChg>
        <pc:spChg chg="del">
          <ac:chgData name="andy Chen" userId="0cf529424d03d8bc" providerId="LiveId" clId="{893BC8C6-EC92-455C-B23B-F68D8F60460F}" dt="2025-06-10T13:51:45.908" v="107"/>
          <ac:spMkLst>
            <pc:docMk/>
            <pc:sldMk cId="1544856729" sldId="261"/>
            <ac:spMk id="3" creationId="{8D5475DE-1ABB-6212-8153-2C0601AD05B3}"/>
          </ac:spMkLst>
        </pc:spChg>
        <pc:spChg chg="add">
          <ac:chgData name="andy Chen" userId="0cf529424d03d8bc" providerId="LiveId" clId="{893BC8C6-EC92-455C-B23B-F68D8F60460F}" dt="2025-06-10T13:51:49.985" v="110" actId="26606"/>
          <ac:spMkLst>
            <pc:docMk/>
            <pc:sldMk cId="1544856729" sldId="261"/>
            <ac:spMk id="10" creationId="{6D48EA17-F2CF-2F98-FC06-DBB6A2AECB81}"/>
          </ac:spMkLst>
        </pc:spChg>
        <pc:spChg chg="add">
          <ac:chgData name="andy Chen" userId="0cf529424d03d8bc" providerId="LiveId" clId="{893BC8C6-EC92-455C-B23B-F68D8F60460F}" dt="2025-06-10T13:51:49.985" v="110" actId="26606"/>
          <ac:spMkLst>
            <pc:docMk/>
            <pc:sldMk cId="1544856729" sldId="261"/>
            <ac:spMk id="12" creationId="{4D3D4267-6754-E656-C65D-257297D453DD}"/>
          </ac:spMkLst>
        </pc:spChg>
        <pc:picChg chg="add mod">
          <ac:chgData name="andy Chen" userId="0cf529424d03d8bc" providerId="LiveId" clId="{893BC8C6-EC92-455C-B23B-F68D8F60460F}" dt="2025-06-10T13:51:49.985" v="110" actId="26606"/>
          <ac:picMkLst>
            <pc:docMk/>
            <pc:sldMk cId="1544856729" sldId="261"/>
            <ac:picMk id="5" creationId="{D1FB06D4-2D24-EB10-0C43-F95272AA21D3}"/>
          </ac:picMkLst>
        </pc:picChg>
      </pc:sldChg>
      <pc:sldChg chg="addSp modSp new mod setBg addAnim">
        <pc:chgData name="andy Chen" userId="0cf529424d03d8bc" providerId="LiveId" clId="{893BC8C6-EC92-455C-B23B-F68D8F60460F}" dt="2025-06-10T13:52:32.568" v="141" actId="255"/>
        <pc:sldMkLst>
          <pc:docMk/>
          <pc:sldMk cId="2951311188" sldId="262"/>
        </pc:sldMkLst>
        <pc:spChg chg="mod">
          <ac:chgData name="andy Chen" userId="0cf529424d03d8bc" providerId="LiveId" clId="{893BC8C6-EC92-455C-B23B-F68D8F60460F}" dt="2025-06-10T13:52:32.568" v="141" actId="255"/>
          <ac:spMkLst>
            <pc:docMk/>
            <pc:sldMk cId="2951311188" sldId="262"/>
            <ac:spMk id="2" creationId="{6FA415C8-474F-9BB1-0C4F-CD14A25CC089}"/>
          </ac:spMkLst>
        </pc:spChg>
        <pc:spChg chg="mod">
          <ac:chgData name="andy Chen" userId="0cf529424d03d8bc" providerId="LiveId" clId="{893BC8C6-EC92-455C-B23B-F68D8F60460F}" dt="2025-06-10T13:52:24.134" v="139" actId="26606"/>
          <ac:spMkLst>
            <pc:docMk/>
            <pc:sldMk cId="2951311188" sldId="262"/>
            <ac:spMk id="3" creationId="{B0F2A6C2-CA8F-C991-4A14-BC4819449C59}"/>
          </ac:spMkLst>
        </pc:spChg>
        <pc:spChg chg="add">
          <ac:chgData name="andy Chen" userId="0cf529424d03d8bc" providerId="LiveId" clId="{893BC8C6-EC92-455C-B23B-F68D8F60460F}" dt="2025-06-10T13:52:24.134" v="139" actId="26606"/>
          <ac:spMkLst>
            <pc:docMk/>
            <pc:sldMk cId="2951311188" sldId="262"/>
            <ac:spMk id="8" creationId="{AD4D02DC-86D0-86A9-4404-26B11AF64DC2}"/>
          </ac:spMkLst>
        </pc:spChg>
      </pc:sldChg>
      <pc:sldChg chg="addSp delSp modSp new mod setBg">
        <pc:chgData name="andy Chen" userId="0cf529424d03d8bc" providerId="LiveId" clId="{893BC8C6-EC92-455C-B23B-F68D8F60460F}" dt="2025-06-10T13:54:44.680" v="171" actId="26606"/>
        <pc:sldMkLst>
          <pc:docMk/>
          <pc:sldMk cId="3615908372" sldId="263"/>
        </pc:sldMkLst>
        <pc:spChg chg="mod">
          <ac:chgData name="andy Chen" userId="0cf529424d03d8bc" providerId="LiveId" clId="{893BC8C6-EC92-455C-B23B-F68D8F60460F}" dt="2025-06-10T13:54:44.680" v="171" actId="26606"/>
          <ac:spMkLst>
            <pc:docMk/>
            <pc:sldMk cId="3615908372" sldId="263"/>
            <ac:spMk id="2" creationId="{E543180D-334F-BD8E-C81F-431CA877269D}"/>
          </ac:spMkLst>
        </pc:spChg>
        <pc:spChg chg="del">
          <ac:chgData name="andy Chen" userId="0cf529424d03d8bc" providerId="LiveId" clId="{893BC8C6-EC92-455C-B23B-F68D8F60460F}" dt="2025-06-10T13:54:44.680" v="171" actId="26606"/>
          <ac:spMkLst>
            <pc:docMk/>
            <pc:sldMk cId="3615908372" sldId="263"/>
            <ac:spMk id="3" creationId="{1BE77E5D-D2B7-0CE9-7EA4-6AFA755ED30C}"/>
          </ac:spMkLst>
        </pc:spChg>
        <pc:spChg chg="add">
          <ac:chgData name="andy Chen" userId="0cf529424d03d8bc" providerId="LiveId" clId="{893BC8C6-EC92-455C-B23B-F68D8F60460F}" dt="2025-06-10T13:54:44.680" v="171" actId="26606"/>
          <ac:spMkLst>
            <pc:docMk/>
            <pc:sldMk cId="3615908372" sldId="263"/>
            <ac:spMk id="8" creationId="{F456DBD1-1048-5A22-C973-3E5FA83F57BA}"/>
          </ac:spMkLst>
        </pc:spChg>
      </pc:sldChg>
      <pc:sldChg chg="modSp new mod">
        <pc:chgData name="andy Chen" userId="0cf529424d03d8bc" providerId="LiveId" clId="{893BC8C6-EC92-455C-B23B-F68D8F60460F}" dt="2025-06-10T13:55:59.113" v="200" actId="14100"/>
        <pc:sldMkLst>
          <pc:docMk/>
          <pc:sldMk cId="201130361" sldId="264"/>
        </pc:sldMkLst>
        <pc:spChg chg="mod">
          <ac:chgData name="andy Chen" userId="0cf529424d03d8bc" providerId="LiveId" clId="{893BC8C6-EC92-455C-B23B-F68D8F60460F}" dt="2025-06-10T13:55:57.207" v="199" actId="14100"/>
          <ac:spMkLst>
            <pc:docMk/>
            <pc:sldMk cId="201130361" sldId="264"/>
            <ac:spMk id="2" creationId="{FCB70D14-252C-A304-EC4A-70452F213956}"/>
          </ac:spMkLst>
        </pc:spChg>
        <pc:spChg chg="mod">
          <ac:chgData name="andy Chen" userId="0cf529424d03d8bc" providerId="LiveId" clId="{893BC8C6-EC92-455C-B23B-F68D8F60460F}" dt="2025-06-10T13:55:59.113" v="200" actId="14100"/>
          <ac:spMkLst>
            <pc:docMk/>
            <pc:sldMk cId="201130361" sldId="264"/>
            <ac:spMk id="3" creationId="{514925F1-6465-67B4-DA5C-7A4CEBAF71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6/10/2025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868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6/10/2025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58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6/10/2025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5390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6/10/2025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78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6/10/2025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130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6/10/2025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83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6/10/2025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123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6/10/2025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4395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6/10/2025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6915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6/10/2025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096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6/10/2025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949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6/10/2025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212468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0IDTLNmMtM" TargetMode="Externa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具有黃色陽光設計的大教堂天花板">
            <a:extLst>
              <a:ext uri="{FF2B5EF4-FFF2-40B4-BE49-F238E27FC236}">
                <a16:creationId xmlns:a16="http://schemas.microsoft.com/office/drawing/2014/main" id="{0ED90AC1-B5F6-B2A3-2853-88F6F1EE6268}"/>
              </a:ext>
            </a:extLst>
          </p:cNvPr>
          <p:cNvPicPr>
            <a:picLocks noChangeAspect="1"/>
          </p:cNvPicPr>
          <p:nvPr/>
        </p:nvPicPr>
        <p:blipFill>
          <a:blip r:embed="rId2">
            <a:alphaModFix amt="60000"/>
          </a:blip>
          <a:srcRect t="14531" b="10469"/>
          <a:stretch>
            <a:fillRect/>
          </a:stretch>
        </p:blipFill>
        <p:spPr>
          <a:xfrm>
            <a:off x="1" y="1"/>
            <a:ext cx="12192000" cy="6857999"/>
          </a:xfrm>
          <a:prstGeom prst="rect">
            <a:avLst/>
          </a:prstGeom>
        </p:spPr>
      </p:pic>
      <p:sp>
        <p:nvSpPr>
          <p:cNvPr id="2" name="標題 1">
            <a:extLst>
              <a:ext uri="{FF2B5EF4-FFF2-40B4-BE49-F238E27FC236}">
                <a16:creationId xmlns:a16="http://schemas.microsoft.com/office/drawing/2014/main" id="{365E9FE9-0935-8BA1-E791-196BAD107574}"/>
              </a:ext>
            </a:extLst>
          </p:cNvPr>
          <p:cNvSpPr>
            <a:spLocks noGrp="1"/>
          </p:cNvSpPr>
          <p:nvPr>
            <p:ph type="ctrTitle"/>
          </p:nvPr>
        </p:nvSpPr>
        <p:spPr>
          <a:xfrm>
            <a:off x="2301923" y="1482602"/>
            <a:ext cx="7588155" cy="2236264"/>
          </a:xfrm>
        </p:spPr>
        <p:txBody>
          <a:bodyPr>
            <a:normAutofit/>
          </a:bodyPr>
          <a:lstStyle/>
          <a:p>
            <a:r>
              <a:rPr lang="zh-TW" altLang="en-US" sz="5000">
                <a:solidFill>
                  <a:srgbClr val="FFFFFF"/>
                </a:solidFill>
              </a:rPr>
              <a:t>物件導向設計程式設計</a:t>
            </a:r>
            <a:br>
              <a:rPr lang="en-US" altLang="zh-TW" sz="5000">
                <a:solidFill>
                  <a:srgbClr val="FFFFFF"/>
                </a:solidFill>
              </a:rPr>
            </a:br>
            <a:r>
              <a:rPr lang="zh-TW" altLang="en-US" sz="5000">
                <a:solidFill>
                  <a:srgbClr val="FFFFFF"/>
                </a:solidFill>
              </a:rPr>
              <a:t>使用</a:t>
            </a:r>
            <a:r>
              <a:rPr lang="en-US" altLang="zh-TW" sz="5000">
                <a:solidFill>
                  <a:srgbClr val="FFFFFF"/>
                </a:solidFill>
              </a:rPr>
              <a:t>Java SE</a:t>
            </a:r>
            <a:br>
              <a:rPr lang="en-US" altLang="zh-TW" sz="5000">
                <a:solidFill>
                  <a:srgbClr val="FFFFFF"/>
                </a:solidFill>
              </a:rPr>
            </a:br>
            <a:r>
              <a:rPr lang="zh-TW" altLang="en-US" sz="5000">
                <a:solidFill>
                  <a:srgbClr val="FFFFFF"/>
                </a:solidFill>
              </a:rPr>
              <a:t>主題</a:t>
            </a:r>
            <a:r>
              <a:rPr lang="en-US" altLang="zh-TW" sz="5000">
                <a:solidFill>
                  <a:srgbClr val="FFFFFF"/>
                </a:solidFill>
              </a:rPr>
              <a:t>:</a:t>
            </a:r>
            <a:r>
              <a:rPr lang="zh-TW" altLang="en-US" sz="5000">
                <a:solidFill>
                  <a:srgbClr val="FFFFFF"/>
                </a:solidFill>
              </a:rPr>
              <a:t>校園活動管理系統</a:t>
            </a:r>
          </a:p>
        </p:txBody>
      </p:sp>
      <p:sp>
        <p:nvSpPr>
          <p:cNvPr id="3" name="副標題 2">
            <a:extLst>
              <a:ext uri="{FF2B5EF4-FFF2-40B4-BE49-F238E27FC236}">
                <a16:creationId xmlns:a16="http://schemas.microsoft.com/office/drawing/2014/main" id="{F603151E-91A3-7D49-00A7-923ABFF24D6D}"/>
              </a:ext>
            </a:extLst>
          </p:cNvPr>
          <p:cNvSpPr>
            <a:spLocks noGrp="1"/>
          </p:cNvSpPr>
          <p:nvPr>
            <p:ph type="subTitle" idx="1"/>
          </p:nvPr>
        </p:nvSpPr>
        <p:spPr>
          <a:xfrm>
            <a:off x="2301923" y="3793937"/>
            <a:ext cx="7588155" cy="1414091"/>
          </a:xfrm>
        </p:spPr>
        <p:txBody>
          <a:bodyPr>
            <a:noAutofit/>
          </a:bodyPr>
          <a:lstStyle/>
          <a:p>
            <a:r>
              <a:rPr lang="zh-TW" altLang="en-US" sz="2400" dirty="0">
                <a:solidFill>
                  <a:srgbClr val="FFFFFF"/>
                </a:solidFill>
              </a:rPr>
              <a:t>二資管三</a:t>
            </a:r>
            <a:r>
              <a:rPr lang="en-US" altLang="zh-TW" sz="2400" dirty="0">
                <a:solidFill>
                  <a:srgbClr val="FFFFFF"/>
                </a:solidFill>
              </a:rPr>
              <a:t>A</a:t>
            </a:r>
            <a:r>
              <a:rPr lang="zh-TW" altLang="en-US" sz="2400" dirty="0">
                <a:solidFill>
                  <a:srgbClr val="FFFFFF"/>
                </a:solidFill>
              </a:rPr>
              <a:t> </a:t>
            </a:r>
            <a:endParaRPr lang="en-US" altLang="zh-TW" sz="2400" dirty="0">
              <a:solidFill>
                <a:srgbClr val="FFFFFF"/>
              </a:solidFill>
            </a:endParaRPr>
          </a:p>
          <a:p>
            <a:r>
              <a:rPr lang="en-US" altLang="zh-TW" sz="2400" dirty="0">
                <a:solidFill>
                  <a:srgbClr val="FFFFFF"/>
                </a:solidFill>
              </a:rPr>
              <a:t>A11323001</a:t>
            </a:r>
            <a:r>
              <a:rPr lang="zh-TW" altLang="en-US" sz="2400" dirty="0">
                <a:solidFill>
                  <a:srgbClr val="FFFFFF"/>
                </a:solidFill>
              </a:rPr>
              <a:t>陳德恩</a:t>
            </a:r>
            <a:endParaRPr lang="en-US" altLang="zh-TW" sz="2400" dirty="0">
              <a:solidFill>
                <a:srgbClr val="FFFFFF"/>
              </a:solidFill>
            </a:endParaRPr>
          </a:p>
          <a:p>
            <a:r>
              <a:rPr lang="en-US" altLang="zh-TW" sz="2400" dirty="0">
                <a:solidFill>
                  <a:srgbClr val="FFFFFF"/>
                </a:solidFill>
              </a:rPr>
              <a:t>A11323009</a:t>
            </a:r>
            <a:r>
              <a:rPr lang="zh-TW" altLang="en-US" sz="2400" dirty="0">
                <a:solidFill>
                  <a:srgbClr val="FFFFFF"/>
                </a:solidFill>
              </a:rPr>
              <a:t>陳貝瑜</a:t>
            </a:r>
            <a:endParaRPr lang="en-US" altLang="zh-TW" sz="2400" dirty="0">
              <a:solidFill>
                <a:srgbClr val="FFFFFF"/>
              </a:solidFill>
            </a:endParaRPr>
          </a:p>
          <a:p>
            <a:r>
              <a:rPr lang="en-US" altLang="zh-TW" sz="2400" dirty="0">
                <a:solidFill>
                  <a:srgbClr val="FFFFFF"/>
                </a:solidFill>
              </a:rPr>
              <a:t>A11323014</a:t>
            </a:r>
            <a:r>
              <a:rPr lang="zh-TW" altLang="en-US" sz="2400" dirty="0">
                <a:solidFill>
                  <a:srgbClr val="FFFFFF"/>
                </a:solidFill>
              </a:rPr>
              <a:t>黃宏騏</a:t>
            </a:r>
          </a:p>
        </p:txBody>
      </p:sp>
    </p:spTree>
    <p:extLst>
      <p:ext uri="{BB962C8B-B14F-4D97-AF65-F5344CB8AC3E}">
        <p14:creationId xmlns:p14="http://schemas.microsoft.com/office/powerpoint/2010/main" val="1674776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B70D14-252C-A304-EC4A-70452F213956}"/>
              </a:ext>
            </a:extLst>
          </p:cNvPr>
          <p:cNvSpPr>
            <a:spLocks noGrp="1"/>
          </p:cNvSpPr>
          <p:nvPr>
            <p:ph type="title"/>
          </p:nvPr>
        </p:nvSpPr>
        <p:spPr>
          <a:xfrm>
            <a:off x="612648" y="548640"/>
            <a:ext cx="10653578" cy="817452"/>
          </a:xfrm>
        </p:spPr>
        <p:txBody>
          <a:bodyPr/>
          <a:lstStyle/>
          <a:p>
            <a:r>
              <a:rPr lang="zh-TW" altLang="en-US"/>
              <a:t>開發工作分配</a:t>
            </a:r>
          </a:p>
        </p:txBody>
      </p:sp>
      <p:sp>
        <p:nvSpPr>
          <p:cNvPr id="3" name="內容版面配置區 2">
            <a:extLst>
              <a:ext uri="{FF2B5EF4-FFF2-40B4-BE49-F238E27FC236}">
                <a16:creationId xmlns:a16="http://schemas.microsoft.com/office/drawing/2014/main" id="{514925F1-6465-67B4-DA5C-7A4CEBAF71D7}"/>
              </a:ext>
            </a:extLst>
          </p:cNvPr>
          <p:cNvSpPr>
            <a:spLocks noGrp="1"/>
          </p:cNvSpPr>
          <p:nvPr>
            <p:ph idx="1"/>
          </p:nvPr>
        </p:nvSpPr>
        <p:spPr>
          <a:xfrm>
            <a:off x="612647" y="1266940"/>
            <a:ext cx="10653579" cy="5042420"/>
          </a:xfrm>
        </p:spPr>
        <p:txBody>
          <a:bodyPr>
            <a:normAutofit/>
          </a:bodyPr>
          <a:lstStyle/>
          <a:p>
            <a:r>
              <a:rPr lang="zh-TW" altLang="en-US" sz="3200"/>
              <a:t>依照功能類型分工</a:t>
            </a:r>
          </a:p>
          <a:p>
            <a:r>
              <a:rPr lang="en-US" altLang="zh-TW" sz="3200"/>
              <a:t>- </a:t>
            </a:r>
            <a:r>
              <a:rPr lang="zh-TW" altLang="en-US" sz="3200"/>
              <a:t>前端負責人：</a:t>
            </a:r>
            <a:r>
              <a:rPr lang="en-US" altLang="zh-TW" sz="3200" err="1"/>
              <a:t>OrganizerView</a:t>
            </a:r>
            <a:r>
              <a:rPr lang="en-US" altLang="zh-TW" sz="3200"/>
              <a:t>, </a:t>
            </a:r>
            <a:r>
              <a:rPr lang="en-US" altLang="zh-TW" sz="3200" err="1"/>
              <a:t>StudentView</a:t>
            </a:r>
            <a:r>
              <a:rPr lang="en-US" altLang="zh-TW" sz="3200"/>
              <a:t>, style.css</a:t>
            </a:r>
            <a:r>
              <a:rPr lang="zh-TW" altLang="en-US" sz="3200"/>
              <a:t>由陳貝瑜負責</a:t>
            </a:r>
            <a:endParaRPr lang="en-US" altLang="zh-TW" sz="3200"/>
          </a:p>
          <a:p>
            <a:r>
              <a:rPr lang="en-US" altLang="zh-TW" sz="3200"/>
              <a:t>- </a:t>
            </a:r>
            <a:r>
              <a:rPr lang="zh-TW" altLang="en-US" sz="3200"/>
              <a:t>後端邏輯負責人：</a:t>
            </a:r>
            <a:r>
              <a:rPr lang="en-US" altLang="zh-TW" sz="3200"/>
              <a:t>Event, </a:t>
            </a:r>
            <a:r>
              <a:rPr lang="en-US" altLang="zh-TW" sz="3200" err="1"/>
              <a:t>EventManager</a:t>
            </a:r>
            <a:r>
              <a:rPr lang="en-US" altLang="zh-TW" sz="3200"/>
              <a:t>, </a:t>
            </a:r>
            <a:r>
              <a:rPr lang="en-US" altLang="zh-TW" sz="3200" err="1"/>
              <a:t>UserSession</a:t>
            </a:r>
            <a:r>
              <a:rPr lang="zh-TW" altLang="en-US" sz="3200"/>
              <a:t>由黃宏騏負責</a:t>
            </a:r>
            <a:endParaRPr lang="en-US" altLang="zh-TW" sz="3200"/>
          </a:p>
          <a:p>
            <a:r>
              <a:rPr lang="en-US" altLang="zh-TW" sz="3200"/>
              <a:t>- </a:t>
            </a:r>
            <a:r>
              <a:rPr lang="zh-TW" altLang="en-US" sz="3200"/>
              <a:t>管理與整合：</a:t>
            </a:r>
            <a:r>
              <a:rPr lang="en-US" altLang="zh-TW" sz="3200" err="1"/>
              <a:t>EventForm</a:t>
            </a:r>
            <a:r>
              <a:rPr lang="en-US" altLang="zh-TW" sz="3200"/>
              <a:t>, </a:t>
            </a:r>
            <a:r>
              <a:rPr lang="en-US" altLang="zh-TW" sz="3200" err="1"/>
              <a:t>SceneManager</a:t>
            </a:r>
            <a:r>
              <a:rPr lang="en-US" altLang="zh-TW" sz="3200"/>
              <a:t>, Main</a:t>
            </a:r>
          </a:p>
          <a:p>
            <a:pPr marL="0" indent="0">
              <a:buNone/>
            </a:pPr>
            <a:r>
              <a:rPr lang="zh-TW" altLang="en-US" sz="3200"/>
              <a:t>由陳德恩負責</a:t>
            </a:r>
          </a:p>
        </p:txBody>
      </p:sp>
    </p:spTree>
    <p:extLst>
      <p:ext uri="{BB962C8B-B14F-4D97-AF65-F5344CB8AC3E}">
        <p14:creationId xmlns:p14="http://schemas.microsoft.com/office/powerpoint/2010/main" val="20113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C07507-7630-0950-59E1-BCA8FF981FE6}"/>
              </a:ext>
            </a:extLst>
          </p:cNvPr>
          <p:cNvSpPr>
            <a:spLocks noGrp="1"/>
          </p:cNvSpPr>
          <p:nvPr>
            <p:ph type="ctrTitle"/>
          </p:nvPr>
        </p:nvSpPr>
        <p:spPr/>
        <p:txBody>
          <a:bodyPr>
            <a:normAutofit/>
          </a:bodyPr>
          <a:lstStyle/>
          <a:p>
            <a:r>
              <a:rPr lang="zh-TW" altLang="en-US" sz="8000"/>
              <a:t>心得</a:t>
            </a:r>
          </a:p>
        </p:txBody>
      </p:sp>
      <p:sp>
        <p:nvSpPr>
          <p:cNvPr id="3" name="副標題 2">
            <a:extLst>
              <a:ext uri="{FF2B5EF4-FFF2-40B4-BE49-F238E27FC236}">
                <a16:creationId xmlns:a16="http://schemas.microsoft.com/office/drawing/2014/main" id="{A4C4E3C6-96C7-3BF1-1725-60835A325D2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9065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14ACD-75E5-8186-88FC-E49F35C5F0EB}"/>
              </a:ext>
            </a:extLst>
          </p:cNvPr>
          <p:cNvSpPr>
            <a:spLocks noGrp="1"/>
          </p:cNvSpPr>
          <p:nvPr>
            <p:ph type="title"/>
          </p:nvPr>
        </p:nvSpPr>
        <p:spPr/>
        <p:txBody>
          <a:bodyPr/>
          <a:lstStyle/>
          <a:p>
            <a:r>
              <a:rPr lang="zh-TW" altLang="en-US"/>
              <a:t>心得分享</a:t>
            </a:r>
            <a:r>
              <a:rPr lang="en-US" altLang="zh-TW"/>
              <a:t>-</a:t>
            </a:r>
            <a:r>
              <a:rPr lang="zh-TW" altLang="en-US"/>
              <a:t>陳德恩</a:t>
            </a:r>
          </a:p>
        </p:txBody>
      </p:sp>
      <p:sp>
        <p:nvSpPr>
          <p:cNvPr id="3" name="內容版面配置區 2">
            <a:extLst>
              <a:ext uri="{FF2B5EF4-FFF2-40B4-BE49-F238E27FC236}">
                <a16:creationId xmlns:a16="http://schemas.microsoft.com/office/drawing/2014/main" id="{A04AE6AC-4652-EF96-2D55-05BE288BEDC7}"/>
              </a:ext>
            </a:extLst>
          </p:cNvPr>
          <p:cNvSpPr>
            <a:spLocks noGrp="1"/>
          </p:cNvSpPr>
          <p:nvPr>
            <p:ph idx="1"/>
          </p:nvPr>
        </p:nvSpPr>
        <p:spPr>
          <a:xfrm>
            <a:off x="612647" y="1292772"/>
            <a:ext cx="11187843" cy="5016588"/>
          </a:xfrm>
        </p:spPr>
        <p:txBody>
          <a:bodyPr>
            <a:normAutofit/>
          </a:bodyPr>
          <a:lstStyle/>
          <a:p>
            <a:r>
              <a:rPr lang="zh-TW" altLang="en-US" sz="2400" dirty="0"/>
              <a:t>以前開發過</a:t>
            </a:r>
            <a:r>
              <a:rPr lang="en-US" altLang="zh-TW" sz="2400" dirty="0"/>
              <a:t>Android App(Android OS 12</a:t>
            </a:r>
            <a:r>
              <a:rPr lang="zh-TW" altLang="en-US" sz="2400" dirty="0"/>
              <a:t>的年代</a:t>
            </a:r>
            <a:r>
              <a:rPr lang="en-US" altLang="zh-TW" sz="2400" dirty="0"/>
              <a:t>)</a:t>
            </a:r>
            <a:r>
              <a:rPr lang="zh-TW" altLang="en-US" sz="2400" dirty="0"/>
              <a:t>使用</a:t>
            </a:r>
            <a:r>
              <a:rPr lang="en-US" altLang="zh-TW" sz="2400" dirty="0"/>
              <a:t>Java</a:t>
            </a:r>
            <a:r>
              <a:rPr lang="zh-TW" altLang="en-US" sz="2400" dirty="0"/>
              <a:t>搭配</a:t>
            </a:r>
            <a:r>
              <a:rPr lang="en-US" altLang="zh-TW" sz="2400" dirty="0"/>
              <a:t>SOLite</a:t>
            </a:r>
            <a:r>
              <a:rPr lang="zh-TW" altLang="en-US" sz="2400" dirty="0"/>
              <a:t>對於裝置應用程式設計有一定程度的基本認識，也曾經開發過</a:t>
            </a:r>
            <a:r>
              <a:rPr lang="en-US" altLang="zh-TW" sz="2400" dirty="0"/>
              <a:t>Visual C#</a:t>
            </a:r>
            <a:r>
              <a:rPr lang="zh-TW" altLang="en-US" sz="2400" dirty="0"/>
              <a:t>搭配</a:t>
            </a:r>
            <a:r>
              <a:rPr lang="en-US" altLang="zh-TW" sz="2400" dirty="0"/>
              <a:t>MS-SQL</a:t>
            </a:r>
            <a:r>
              <a:rPr lang="zh-TW" altLang="en-US" sz="2400" dirty="0"/>
              <a:t>的專案，所以對於桌面軟體程式設計跟物件導向設計有基本概念，藉由這堂課學會專案管理與系統分析與設計如何整合道專案開發過程中，算是複習到</a:t>
            </a:r>
            <a:r>
              <a:rPr lang="en-US" altLang="zh-TW" sz="2400" dirty="0"/>
              <a:t>OOP</a:t>
            </a:r>
            <a:r>
              <a:rPr lang="zh-TW" altLang="en-US" sz="2400" dirty="0"/>
              <a:t>的程式設計概念，我希望之後我可以繼續研修</a:t>
            </a:r>
            <a:r>
              <a:rPr lang="en-US" altLang="zh-TW" sz="2400" dirty="0"/>
              <a:t>ASP.NET Core</a:t>
            </a:r>
            <a:r>
              <a:rPr lang="zh-TW" altLang="en-US" sz="2400" dirty="0"/>
              <a:t>使用</a:t>
            </a:r>
            <a:r>
              <a:rPr lang="en-US" altLang="zh-TW" sz="2400" dirty="0"/>
              <a:t>C#</a:t>
            </a:r>
            <a:r>
              <a:rPr lang="zh-TW" altLang="en-US" sz="2400" dirty="0"/>
              <a:t>的系統開發與整合，並加強</a:t>
            </a:r>
            <a:r>
              <a:rPr lang="en-US" altLang="zh-TW" sz="2400" dirty="0"/>
              <a:t>UI/UX</a:t>
            </a:r>
            <a:r>
              <a:rPr lang="zh-TW" altLang="en-US" sz="2400" dirty="0"/>
              <a:t>的實戰能力。</a:t>
            </a:r>
            <a:endParaRPr lang="en-US" altLang="zh-TW" sz="2400" dirty="0"/>
          </a:p>
          <a:p>
            <a:r>
              <a:rPr lang="zh-TW" altLang="en-US" sz="2400" dirty="0"/>
              <a:t>對於團隊合作層面，我認為這次學會的是版本管理與整合，開發過程會經歷許多版本的討論與測試，學會透過網路資料學習新語法糖與知識，打下</a:t>
            </a:r>
            <a:r>
              <a:rPr lang="en-US" altLang="zh-TW" sz="2400" dirty="0"/>
              <a:t>MIS</a:t>
            </a:r>
            <a:r>
              <a:rPr lang="zh-TW" altLang="en-US" sz="2400" dirty="0"/>
              <a:t>程式設計基礎，對於我們的職涯十分有幫助，學會協助企業與組織開發適合的專案。</a:t>
            </a:r>
          </a:p>
        </p:txBody>
      </p:sp>
    </p:spTree>
    <p:extLst>
      <p:ext uri="{BB962C8B-B14F-4D97-AF65-F5344CB8AC3E}">
        <p14:creationId xmlns:p14="http://schemas.microsoft.com/office/powerpoint/2010/main" val="289754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4C913E-473A-ADC4-3716-36624D046FE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679C4E1-C02C-5235-F37E-23825134ABF2}"/>
              </a:ext>
            </a:extLst>
          </p:cNvPr>
          <p:cNvSpPr>
            <a:spLocks noGrp="1"/>
          </p:cNvSpPr>
          <p:nvPr>
            <p:ph type="title"/>
          </p:nvPr>
        </p:nvSpPr>
        <p:spPr>
          <a:xfrm>
            <a:off x="612648" y="1114923"/>
            <a:ext cx="4621553" cy="1360728"/>
          </a:xfrm>
        </p:spPr>
        <p:txBody>
          <a:bodyPr anchor="b">
            <a:normAutofit/>
          </a:bodyPr>
          <a:lstStyle/>
          <a:p>
            <a:r>
              <a:rPr lang="zh-TW" altLang="en-US"/>
              <a:t>心得分享</a:t>
            </a:r>
            <a:r>
              <a:rPr lang="en-US" altLang="zh-TW"/>
              <a:t>-</a:t>
            </a:r>
            <a:r>
              <a:rPr lang="zh-TW" altLang="en-US"/>
              <a:t>陳貝瑜</a:t>
            </a:r>
          </a:p>
        </p:txBody>
      </p:sp>
      <p:sp>
        <p:nvSpPr>
          <p:cNvPr id="3" name="內容版面配置區 2">
            <a:extLst>
              <a:ext uri="{FF2B5EF4-FFF2-40B4-BE49-F238E27FC236}">
                <a16:creationId xmlns:a16="http://schemas.microsoft.com/office/drawing/2014/main" id="{EF4C80EE-CDBE-877F-27AA-E3CBB46F139D}"/>
              </a:ext>
            </a:extLst>
          </p:cNvPr>
          <p:cNvSpPr>
            <a:spLocks noGrp="1"/>
          </p:cNvSpPr>
          <p:nvPr>
            <p:ph idx="1"/>
          </p:nvPr>
        </p:nvSpPr>
        <p:spPr>
          <a:xfrm>
            <a:off x="612648" y="2584058"/>
            <a:ext cx="4621553" cy="3159018"/>
          </a:xfrm>
        </p:spPr>
        <p:txBody>
          <a:bodyPr>
            <a:normAutofit/>
          </a:bodyPr>
          <a:lstStyle/>
          <a:p>
            <a:r>
              <a:rPr lang="zh-TW" altLang="en-US" sz="1800" dirty="0"/>
              <a:t>這次期末專題讓我實際運用</a:t>
            </a:r>
            <a:r>
              <a:rPr lang="en-US" altLang="zh-TW" sz="1800" dirty="0"/>
              <a:t>Java</a:t>
            </a:r>
            <a:r>
              <a:rPr lang="zh-TW" altLang="en-US" sz="1800" dirty="0"/>
              <a:t>的</a:t>
            </a:r>
            <a:r>
              <a:rPr lang="en-US" altLang="zh-TW" sz="1800" dirty="0"/>
              <a:t>GUI</a:t>
            </a:r>
            <a:r>
              <a:rPr lang="zh-TW" altLang="en-US" sz="1800" dirty="0"/>
              <a:t>技術進行完整畫面設計與整合，從按鈕排版到事件綁定、從樣式設計到場景切換，都讓我對於前端視覺與使用者互動有更深的體會。雖然中途也遇到排版跑掉、樣式衝突等問題，但最後能順利完成整體畫面設計，感到非常有成就感。也希望之後能學習更進階的技術，應用在更多互動式系統中。</a:t>
            </a:r>
          </a:p>
        </p:txBody>
      </p:sp>
      <p:pic>
        <p:nvPicPr>
          <p:cNvPr id="7" name="Graphic 6" descr="貓">
            <a:extLst>
              <a:ext uri="{FF2B5EF4-FFF2-40B4-BE49-F238E27FC236}">
                <a16:creationId xmlns:a16="http://schemas.microsoft.com/office/drawing/2014/main" id="{263B89ED-63EB-271A-369C-008F70564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14597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30DB9FF-26F4-76D7-090E-5C578C18B7E2}"/>
              </a:ext>
            </a:extLst>
          </p:cNvPr>
          <p:cNvSpPr>
            <a:spLocks noGrp="1"/>
          </p:cNvSpPr>
          <p:nvPr>
            <p:ph type="title"/>
          </p:nvPr>
        </p:nvSpPr>
        <p:spPr>
          <a:xfrm>
            <a:off x="612648" y="1114923"/>
            <a:ext cx="4621553" cy="1360728"/>
          </a:xfrm>
        </p:spPr>
        <p:txBody>
          <a:bodyPr anchor="b">
            <a:normAutofit/>
          </a:bodyPr>
          <a:lstStyle/>
          <a:p>
            <a:r>
              <a:rPr lang="zh-TW" altLang="en-US"/>
              <a:t>心得分享</a:t>
            </a:r>
            <a:r>
              <a:rPr lang="en-US" altLang="zh-TW"/>
              <a:t>-</a:t>
            </a:r>
            <a:r>
              <a:rPr lang="zh-TW" altLang="en-US"/>
              <a:t>黃宏騏</a:t>
            </a:r>
          </a:p>
        </p:txBody>
      </p:sp>
      <p:sp>
        <p:nvSpPr>
          <p:cNvPr id="3" name="內容版面配置區 2">
            <a:extLst>
              <a:ext uri="{FF2B5EF4-FFF2-40B4-BE49-F238E27FC236}">
                <a16:creationId xmlns:a16="http://schemas.microsoft.com/office/drawing/2014/main" id="{B1813A30-A403-22D2-66C0-9A507B7DF2C8}"/>
              </a:ext>
            </a:extLst>
          </p:cNvPr>
          <p:cNvSpPr>
            <a:spLocks noGrp="1"/>
          </p:cNvSpPr>
          <p:nvPr>
            <p:ph idx="1"/>
          </p:nvPr>
        </p:nvSpPr>
        <p:spPr>
          <a:xfrm>
            <a:off x="612648" y="2584058"/>
            <a:ext cx="5683426" cy="3159018"/>
          </a:xfrm>
        </p:spPr>
        <p:txBody>
          <a:bodyPr>
            <a:normAutofit/>
          </a:bodyPr>
          <a:lstStyle/>
          <a:p>
            <a:pPr>
              <a:lnSpc>
                <a:spcPct val="110000"/>
              </a:lnSpc>
            </a:pPr>
            <a:r>
              <a:rPr lang="zh-TW" altLang="en-US" sz="1800" dirty="0"/>
              <a:t>分工與互相支援 我們的分工並不完全固定，雖然一開始有大致的負責範圍，但每個人多少都會遇到困難。最讓我印象深刻的是，有夥伴在處理檔案讀寫時遇到問題，我原本以為這不是我的負責範圍，但後來發現，互相幫助才是團隊合作的真諦。透過一起 </a:t>
            </a:r>
            <a:r>
              <a:rPr lang="en-US" altLang="zh-TW" sz="1800" dirty="0"/>
              <a:t>debug</a:t>
            </a:r>
            <a:r>
              <a:rPr lang="zh-TW" altLang="en-US" sz="1800" dirty="0"/>
              <a:t>、分享自己查到的資料，我們不僅解決了問題，也加深了彼此的信任感。有時候分工是彈性的，能夠在需要的時候幫上忙，才是真正的團隊合作。</a:t>
            </a:r>
          </a:p>
        </p:txBody>
      </p:sp>
      <p:pic>
        <p:nvPicPr>
          <p:cNvPr id="7" name="Graphic 6" descr="指紋">
            <a:extLst>
              <a:ext uri="{FF2B5EF4-FFF2-40B4-BE49-F238E27FC236}">
                <a16:creationId xmlns:a16="http://schemas.microsoft.com/office/drawing/2014/main" id="{A6609516-1B7A-7497-5E0A-2259703F3E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41936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標題 4">
            <a:extLst>
              <a:ext uri="{FF2B5EF4-FFF2-40B4-BE49-F238E27FC236}">
                <a16:creationId xmlns:a16="http://schemas.microsoft.com/office/drawing/2014/main" id="{3827CA42-9981-5BE0-24E9-78E52433A7E0}"/>
              </a:ext>
            </a:extLst>
          </p:cNvPr>
          <p:cNvSpPr>
            <a:spLocks noGrp="1"/>
          </p:cNvSpPr>
          <p:nvPr>
            <p:ph type="title"/>
          </p:nvPr>
        </p:nvSpPr>
        <p:spPr>
          <a:xfrm>
            <a:off x="7123007" y="603501"/>
            <a:ext cx="4361693" cy="1060705"/>
          </a:xfrm>
        </p:spPr>
        <p:txBody>
          <a:bodyPr anchor="b">
            <a:normAutofit/>
          </a:bodyPr>
          <a:lstStyle/>
          <a:p>
            <a:r>
              <a:rPr lang="zh-TW" altLang="en-US" sz="3300"/>
              <a:t>專案介紹</a:t>
            </a:r>
            <a:br>
              <a:rPr lang="en-US" altLang="zh-TW" sz="3300"/>
            </a:br>
            <a:r>
              <a:rPr lang="en-US" altLang="zh-TW" sz="3300"/>
              <a:t>Project Introduction</a:t>
            </a:r>
            <a:endParaRPr lang="zh-TW" altLang="en-US" sz="3300"/>
          </a:p>
        </p:txBody>
      </p:sp>
      <p:pic>
        <p:nvPicPr>
          <p:cNvPr id="8" name="圖片 7" descr="一張含有 文字, 服裝, 人的臉孔, 人員 的圖片&#10;&#10;AI 產生的內容可能不正確。">
            <a:extLst>
              <a:ext uri="{FF2B5EF4-FFF2-40B4-BE49-F238E27FC236}">
                <a16:creationId xmlns:a16="http://schemas.microsoft.com/office/drawing/2014/main" id="{0EB57156-96DD-D4A8-CF82-BE2E6EC4B0E2}"/>
              </a:ext>
            </a:extLst>
          </p:cNvPr>
          <p:cNvPicPr>
            <a:picLocks noChangeAspect="1"/>
          </p:cNvPicPr>
          <p:nvPr/>
        </p:nvPicPr>
        <p:blipFill>
          <a:blip r:embed="rId2"/>
          <a:srcRect l="7067"/>
          <a:stretch>
            <a:fillRect/>
          </a:stretch>
        </p:blipFill>
        <p:spPr>
          <a:xfrm>
            <a:off x="1" y="10"/>
            <a:ext cx="6373368" cy="6857990"/>
          </a:xfrm>
          <a:prstGeom prst="rect">
            <a:avLst/>
          </a:prstGeom>
        </p:spPr>
      </p:pic>
      <p:sp>
        <p:nvSpPr>
          <p:cNvPr id="3" name="內容版面配置區 2">
            <a:extLst>
              <a:ext uri="{FF2B5EF4-FFF2-40B4-BE49-F238E27FC236}">
                <a16:creationId xmlns:a16="http://schemas.microsoft.com/office/drawing/2014/main" id="{3D8CF807-7D87-4F02-54EB-720EB237C04D}"/>
              </a:ext>
            </a:extLst>
          </p:cNvPr>
          <p:cNvSpPr>
            <a:spLocks noGrp="1"/>
          </p:cNvSpPr>
          <p:nvPr>
            <p:ph idx="1"/>
          </p:nvPr>
        </p:nvSpPr>
        <p:spPr>
          <a:xfrm>
            <a:off x="6819441" y="1781503"/>
            <a:ext cx="5133860" cy="4527857"/>
          </a:xfrm>
        </p:spPr>
        <p:txBody>
          <a:bodyPr>
            <a:normAutofit/>
          </a:bodyPr>
          <a:lstStyle/>
          <a:p>
            <a:pPr>
              <a:lnSpc>
                <a:spcPct val="110000"/>
              </a:lnSpc>
            </a:pPr>
            <a:r>
              <a:rPr lang="zh-TW" altLang="en-US" sz="1600"/>
              <a:t>專案名稱</a:t>
            </a:r>
            <a:r>
              <a:rPr lang="en-US" altLang="zh-TW" sz="1600"/>
              <a:t>:</a:t>
            </a:r>
            <a:r>
              <a:rPr lang="zh-TW" altLang="en-US" sz="1600"/>
              <a:t>校園活動管理系統</a:t>
            </a:r>
            <a:endParaRPr lang="en-US" altLang="zh-TW" sz="1600"/>
          </a:p>
          <a:p>
            <a:pPr>
              <a:lnSpc>
                <a:spcPct val="110000"/>
              </a:lnSpc>
            </a:pPr>
            <a:r>
              <a:rPr lang="zh-TW" altLang="en-US" sz="1600"/>
              <a:t>開發程式語言版本</a:t>
            </a:r>
            <a:r>
              <a:rPr lang="en-US" altLang="zh-TW" sz="1600"/>
              <a:t>:Java SE 23</a:t>
            </a:r>
          </a:p>
          <a:p>
            <a:pPr>
              <a:lnSpc>
                <a:spcPct val="110000"/>
              </a:lnSpc>
            </a:pPr>
            <a:r>
              <a:rPr lang="zh-TW" altLang="en-US" sz="1600"/>
              <a:t>專案性質</a:t>
            </a:r>
            <a:r>
              <a:rPr lang="en-US" altLang="zh-TW" sz="1600"/>
              <a:t>:</a:t>
            </a:r>
            <a:r>
              <a:rPr lang="en-US" altLang="zh-TW" sz="1600" err="1"/>
              <a:t>JavaFx</a:t>
            </a:r>
            <a:r>
              <a:rPr lang="zh-TW" altLang="en-US" sz="1600"/>
              <a:t>桌面應用程式設計</a:t>
            </a:r>
            <a:endParaRPr lang="en-US" altLang="zh-TW" sz="1600"/>
          </a:p>
          <a:p>
            <a:pPr>
              <a:lnSpc>
                <a:spcPct val="110000"/>
              </a:lnSpc>
            </a:pPr>
            <a:r>
              <a:rPr lang="zh-TW" altLang="en-US" sz="1600"/>
              <a:t>專案內容</a:t>
            </a:r>
            <a:r>
              <a:rPr lang="en-US" altLang="zh-TW" sz="1600"/>
              <a:t>:</a:t>
            </a:r>
            <a:r>
              <a:rPr lang="zh-TW" altLang="en-US" sz="1600"/>
              <a:t>本專案以模擬學校校園內部活動管理為目標，涵蓋三大角色：學生、活動召集人、學校職員，實作活動報名、申請、審核與查詢等功能。</a:t>
            </a:r>
            <a:br>
              <a:rPr lang="zh-TW" altLang="en-US" sz="1600"/>
            </a:br>
            <a:r>
              <a:rPr lang="zh-TW" altLang="en-US" sz="1600" b="1"/>
              <a:t>專案特性</a:t>
            </a:r>
            <a:r>
              <a:rPr lang="zh-TW" altLang="en-US" sz="1600"/>
              <a:t>：</a:t>
            </a:r>
          </a:p>
          <a:p>
            <a:pPr>
              <a:lnSpc>
                <a:spcPct val="110000"/>
              </a:lnSpc>
            </a:pPr>
            <a:r>
              <a:rPr lang="zh-TW" altLang="en-US" sz="1600"/>
              <a:t>採用 </a:t>
            </a:r>
            <a:r>
              <a:rPr lang="en-US" altLang="zh-TW" sz="1600"/>
              <a:t>JavaFX </a:t>
            </a:r>
            <a:r>
              <a:rPr lang="zh-TW" altLang="en-US" sz="1600"/>
              <a:t>架構，提供視覺化操作介面。</a:t>
            </a:r>
          </a:p>
          <a:p>
            <a:pPr>
              <a:lnSpc>
                <a:spcPct val="110000"/>
              </a:lnSpc>
            </a:pPr>
            <a:r>
              <a:rPr lang="zh-TW" altLang="en-US" sz="1600"/>
              <a:t>採用本地記憶（無資料庫）儲存資料模擬。</a:t>
            </a:r>
          </a:p>
          <a:p>
            <a:pPr>
              <a:lnSpc>
                <a:spcPct val="110000"/>
              </a:lnSpc>
            </a:pPr>
            <a:r>
              <a:rPr lang="zh-TW" altLang="en-US" sz="1600"/>
              <a:t>支援多角色登入與功能模擬，便於理解系統流程。</a:t>
            </a:r>
          </a:p>
          <a:p>
            <a:pPr>
              <a:lnSpc>
                <a:spcPct val="110000"/>
              </a:lnSpc>
            </a:pPr>
            <a:r>
              <a:rPr lang="en-US" altLang="zh-TW" sz="1600"/>
              <a:t>PS:</a:t>
            </a:r>
            <a:r>
              <a:rPr lang="zh-TW" altLang="en-US" sz="1600"/>
              <a:t>暫時尚未實作學校職員審核的相關模組。</a:t>
            </a:r>
          </a:p>
        </p:txBody>
      </p:sp>
    </p:spTree>
    <p:extLst>
      <p:ext uri="{BB962C8B-B14F-4D97-AF65-F5344CB8AC3E}">
        <p14:creationId xmlns:p14="http://schemas.microsoft.com/office/powerpoint/2010/main" val="65615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B5C7EE-A919-646B-4F86-BACCBC52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A9C607-B991-ABC2-541E-DFA7DFA00C79}"/>
              </a:ext>
            </a:extLst>
          </p:cNvPr>
          <p:cNvSpPr>
            <a:spLocks noGrp="1"/>
          </p:cNvSpPr>
          <p:nvPr>
            <p:ph type="title"/>
          </p:nvPr>
        </p:nvSpPr>
        <p:spPr>
          <a:xfrm>
            <a:off x="6951643" y="1104181"/>
            <a:ext cx="5155893" cy="2779731"/>
          </a:xfrm>
        </p:spPr>
        <p:txBody>
          <a:bodyPr vert="horz" lIns="91440" tIns="45720" rIns="91440" bIns="45720" rtlCol="0" anchor="b">
            <a:normAutofit/>
          </a:bodyPr>
          <a:lstStyle/>
          <a:p>
            <a:pPr algn="ctr"/>
            <a:r>
              <a:rPr lang="zh-TW" altLang="en-US"/>
              <a:t>設計草稿 </a:t>
            </a:r>
            <a:br>
              <a:rPr lang="en-US" altLang="zh-TW"/>
            </a:br>
            <a:r>
              <a:rPr lang="en-US" altLang="zh-TW"/>
              <a:t>Design Prototype</a:t>
            </a:r>
            <a:br>
              <a:rPr lang="en-US" altLang="zh-TW"/>
            </a:br>
            <a:r>
              <a:rPr lang="en-US" altLang="zh-TW"/>
              <a:t>(</a:t>
            </a:r>
            <a:r>
              <a:rPr lang="zh-TW" altLang="en-US"/>
              <a:t>含學校職員模組</a:t>
            </a:r>
            <a:r>
              <a:rPr lang="en-US" altLang="zh-TW"/>
              <a:t>)</a:t>
            </a:r>
            <a:br>
              <a:rPr lang="en-US" altLang="zh-TW"/>
            </a:br>
            <a:r>
              <a:rPr lang="en-US" altLang="zh-TW"/>
              <a:t>PS:</a:t>
            </a:r>
            <a:r>
              <a:rPr lang="zh-TW" altLang="en-US"/>
              <a:t>暫時不實作職員模組</a:t>
            </a:r>
            <a:endParaRPr lang="en-US" altLang="zh-TW"/>
          </a:p>
        </p:txBody>
      </p:sp>
      <p:pic>
        <p:nvPicPr>
          <p:cNvPr id="11" name="內容版面配置區 10" descr="一張含有 文字, 螢幕擷取畫面, 圖表, 設計 的圖片&#10;&#10;AI 產生的內容可能不正確。">
            <a:extLst>
              <a:ext uri="{FF2B5EF4-FFF2-40B4-BE49-F238E27FC236}">
                <a16:creationId xmlns:a16="http://schemas.microsoft.com/office/drawing/2014/main" id="{FDA67E7C-E1CE-771E-CDDD-93143E934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829838" cy="6987048"/>
          </a:xfrm>
          <a:prstGeom prst="rect">
            <a:avLst/>
          </a:prstGeom>
        </p:spPr>
      </p:pic>
    </p:spTree>
    <p:extLst>
      <p:ext uri="{BB962C8B-B14F-4D97-AF65-F5344CB8AC3E}">
        <p14:creationId xmlns:p14="http://schemas.microsoft.com/office/powerpoint/2010/main" val="225536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B5C7EE-A919-646B-4F86-BACCBC52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C8DC371-7D79-685A-2FCE-7EB5D716715D}"/>
              </a:ext>
            </a:extLst>
          </p:cNvPr>
          <p:cNvSpPr>
            <a:spLocks noGrp="1"/>
          </p:cNvSpPr>
          <p:nvPr>
            <p:ph type="title"/>
          </p:nvPr>
        </p:nvSpPr>
        <p:spPr>
          <a:xfrm>
            <a:off x="8388642" y="1104181"/>
            <a:ext cx="3406543" cy="2779731"/>
          </a:xfrm>
        </p:spPr>
        <p:txBody>
          <a:bodyPr vert="horz" lIns="91440" tIns="45720" rIns="91440" bIns="45720" rtlCol="0" anchor="b">
            <a:normAutofit/>
          </a:bodyPr>
          <a:lstStyle/>
          <a:p>
            <a:pPr algn="ctr"/>
            <a:r>
              <a:rPr lang="en-US" altLang="zh-TW"/>
              <a:t>UML</a:t>
            </a:r>
            <a:r>
              <a:rPr lang="zh-TW" altLang="en-US"/>
              <a:t>活動圖</a:t>
            </a:r>
            <a:endParaRPr lang="en-US" altLang="zh-TW"/>
          </a:p>
        </p:txBody>
      </p:sp>
      <p:pic>
        <p:nvPicPr>
          <p:cNvPr id="5" name="內容版面配置區 4" descr="一張含有 文字, 螢幕擷取畫面, 圖表, 設計 的圖片&#10;&#10;AI 產生的內容可能不正確。">
            <a:extLst>
              <a:ext uri="{FF2B5EF4-FFF2-40B4-BE49-F238E27FC236}">
                <a16:creationId xmlns:a16="http://schemas.microsoft.com/office/drawing/2014/main" id="{B4F89A7A-16D8-0C01-2680-CD115C71A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410" y="574131"/>
            <a:ext cx="6506823" cy="5709738"/>
          </a:xfrm>
          <a:prstGeom prst="rect">
            <a:avLst/>
          </a:prstGeom>
        </p:spPr>
      </p:pic>
    </p:spTree>
    <p:extLst>
      <p:ext uri="{BB962C8B-B14F-4D97-AF65-F5344CB8AC3E}">
        <p14:creationId xmlns:p14="http://schemas.microsoft.com/office/powerpoint/2010/main" val="135695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9697ED-77E3-C5F3-1B8E-58CA83BD514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D9A2BF-0F5F-C865-60FA-6A80DAAD0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B67DF7A-CB14-F606-BB93-E44442FC54BB}"/>
              </a:ext>
            </a:extLst>
          </p:cNvPr>
          <p:cNvSpPr>
            <a:spLocks noGrp="1"/>
          </p:cNvSpPr>
          <p:nvPr>
            <p:ph type="title"/>
          </p:nvPr>
        </p:nvSpPr>
        <p:spPr>
          <a:xfrm>
            <a:off x="8388642" y="1104181"/>
            <a:ext cx="3406543" cy="2779731"/>
          </a:xfrm>
        </p:spPr>
        <p:txBody>
          <a:bodyPr vert="horz" lIns="91440" tIns="45720" rIns="91440" bIns="45720" rtlCol="0" anchor="b">
            <a:normAutofit/>
          </a:bodyPr>
          <a:lstStyle/>
          <a:p>
            <a:pPr algn="ctr"/>
            <a:r>
              <a:rPr lang="en-US" altLang="zh-TW" dirty="0"/>
              <a:t>UML</a:t>
            </a:r>
            <a:r>
              <a:rPr lang="zh-TW" altLang="en-US" dirty="0"/>
              <a:t>類別圖</a:t>
            </a:r>
            <a:endParaRPr lang="en-US" altLang="zh-TW" dirty="0"/>
          </a:p>
        </p:txBody>
      </p:sp>
      <p:pic>
        <p:nvPicPr>
          <p:cNvPr id="5" name="內容版面配置區 4">
            <a:extLst>
              <a:ext uri="{FF2B5EF4-FFF2-40B4-BE49-F238E27FC236}">
                <a16:creationId xmlns:a16="http://schemas.microsoft.com/office/drawing/2014/main" id="{1414C7FC-B9B6-DA90-C45A-D517476D77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99410" y="574131"/>
            <a:ext cx="6506823" cy="5709738"/>
          </a:xfrm>
          <a:prstGeom prst="rect">
            <a:avLst/>
          </a:prstGeom>
        </p:spPr>
      </p:pic>
    </p:spTree>
    <p:extLst>
      <p:ext uri="{BB962C8B-B14F-4D97-AF65-F5344CB8AC3E}">
        <p14:creationId xmlns:p14="http://schemas.microsoft.com/office/powerpoint/2010/main" val="222131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866CB7E-5BEE-B5CE-A538-60D96A41D6F4}"/>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zh-TW" altLang="en-US" sz="3400"/>
              <a:t>校園活動管理系統</a:t>
            </a:r>
            <a:r>
              <a:rPr lang="en-US" altLang="zh-TW" sz="3400"/>
              <a:t>-</a:t>
            </a:r>
            <a:r>
              <a:rPr lang="zh-TW" altLang="en-US" sz="3400"/>
              <a:t>介紹操作影片</a:t>
            </a:r>
          </a:p>
        </p:txBody>
      </p:sp>
      <p:sp>
        <p:nvSpPr>
          <p:cNvPr id="3" name="內容版面配置區 2">
            <a:extLst>
              <a:ext uri="{FF2B5EF4-FFF2-40B4-BE49-F238E27FC236}">
                <a16:creationId xmlns:a16="http://schemas.microsoft.com/office/drawing/2014/main" id="{71C8D8E4-AFD7-C861-8355-8364EEC15452}"/>
              </a:ext>
            </a:extLst>
          </p:cNvPr>
          <p:cNvSpPr>
            <a:spLocks noGrp="1"/>
          </p:cNvSpPr>
          <p:nvPr>
            <p:ph idx="1"/>
          </p:nvPr>
        </p:nvSpPr>
        <p:spPr>
          <a:xfrm>
            <a:off x="2809809" y="5853241"/>
            <a:ext cx="6572382" cy="558089"/>
          </a:xfrm>
        </p:spPr>
        <p:txBody>
          <a:bodyPr vert="horz" lIns="91440" tIns="45720" rIns="91440" bIns="45720" rtlCol="0" anchor="t">
            <a:normAutofit/>
          </a:bodyPr>
          <a:lstStyle/>
          <a:p>
            <a:pPr marL="0" indent="0" algn="ctr">
              <a:buNone/>
            </a:pPr>
            <a:r>
              <a:rPr lang="en-US" altLang="zh-TW">
                <a:hlinkClick r:id="rId2"/>
              </a:rPr>
              <a:t>https://www.youtube.com/watch?v=w0IDTLNmMtM</a:t>
            </a:r>
            <a:endParaRPr lang="en-US" altLang="zh-TW"/>
          </a:p>
        </p:txBody>
      </p:sp>
      <p:pic>
        <p:nvPicPr>
          <p:cNvPr id="7" name="Graphic 6" descr="標記">
            <a:extLst>
              <a:ext uri="{FF2B5EF4-FFF2-40B4-BE49-F238E27FC236}">
                <a16:creationId xmlns:a16="http://schemas.microsoft.com/office/drawing/2014/main" id="{315EF4DF-ADBC-DE1B-9B57-E0947C4BC2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0769" y="1429352"/>
            <a:ext cx="4330461" cy="4330461"/>
          </a:xfrm>
          <a:prstGeom prst="rect">
            <a:avLst/>
          </a:prstGeom>
        </p:spPr>
      </p:pic>
    </p:spTree>
    <p:extLst>
      <p:ext uri="{BB962C8B-B14F-4D97-AF65-F5344CB8AC3E}">
        <p14:creationId xmlns:p14="http://schemas.microsoft.com/office/powerpoint/2010/main" val="134384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FA415C8-474F-9BB1-0C4F-CD14A25CC089}"/>
              </a:ext>
            </a:extLst>
          </p:cNvPr>
          <p:cNvSpPr>
            <a:spLocks noGrp="1"/>
          </p:cNvSpPr>
          <p:nvPr>
            <p:ph type="ctrTitle"/>
          </p:nvPr>
        </p:nvSpPr>
        <p:spPr>
          <a:xfrm>
            <a:off x="2494392" y="1791147"/>
            <a:ext cx="7202862" cy="1952369"/>
          </a:xfrm>
        </p:spPr>
        <p:txBody>
          <a:bodyPr>
            <a:normAutofit/>
          </a:bodyPr>
          <a:lstStyle/>
          <a:p>
            <a:r>
              <a:rPr lang="en-US" altLang="zh-TW" sz="7200"/>
              <a:t>UML</a:t>
            </a:r>
            <a:r>
              <a:rPr lang="zh-TW" altLang="en-US" sz="7200"/>
              <a:t>系統架構圖</a:t>
            </a:r>
          </a:p>
        </p:txBody>
      </p:sp>
      <p:sp>
        <p:nvSpPr>
          <p:cNvPr id="3" name="副標題 2">
            <a:extLst>
              <a:ext uri="{FF2B5EF4-FFF2-40B4-BE49-F238E27FC236}">
                <a16:creationId xmlns:a16="http://schemas.microsoft.com/office/drawing/2014/main" id="{B0F2A6C2-CA8F-C991-4A14-BC4819449C59}"/>
              </a:ext>
            </a:extLst>
          </p:cNvPr>
          <p:cNvSpPr>
            <a:spLocks noGrp="1"/>
          </p:cNvSpPr>
          <p:nvPr>
            <p:ph type="subTitle" idx="1"/>
          </p:nvPr>
        </p:nvSpPr>
        <p:spPr>
          <a:xfrm>
            <a:off x="2494392" y="3843708"/>
            <a:ext cx="7202862" cy="1414091"/>
          </a:xfrm>
        </p:spPr>
        <p:txBody>
          <a:bodyPr>
            <a:normAutofit/>
          </a:bodyPr>
          <a:lstStyle/>
          <a:p>
            <a:endParaRPr lang="zh-TW" altLang="en-US"/>
          </a:p>
        </p:txBody>
      </p:sp>
    </p:spTree>
    <p:extLst>
      <p:ext uri="{BB962C8B-B14F-4D97-AF65-F5344CB8AC3E}">
        <p14:creationId xmlns:p14="http://schemas.microsoft.com/office/powerpoint/2010/main" val="295131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48EA17-F2CF-2F98-FC06-DBB6A2AE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2" name="Rectangle 11">
            <a:extLst>
              <a:ext uri="{FF2B5EF4-FFF2-40B4-BE49-F238E27FC236}">
                <a16:creationId xmlns:a16="http://schemas.microsoft.com/office/drawing/2014/main" id="{4D3D4267-6754-E656-C65D-257297D4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內容版面配置區 4" descr="一張含有 文字, 螢幕擷取畫面, 圖表, 便利貼 的圖片&#10;&#10;AI 產生的內容可能不正確。">
            <a:extLst>
              <a:ext uri="{FF2B5EF4-FFF2-40B4-BE49-F238E27FC236}">
                <a16:creationId xmlns:a16="http://schemas.microsoft.com/office/drawing/2014/main" id="{D1FB06D4-2D24-EB10-0C43-F95272AA21D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2" b="44"/>
          <a:stretch>
            <a:fillRect/>
          </a:stretch>
        </p:blipFill>
        <p:spPr>
          <a:xfrm>
            <a:off x="133896" y="136321"/>
            <a:ext cx="11924208" cy="6585358"/>
          </a:xfrm>
          <a:prstGeom prst="rect">
            <a:avLst/>
          </a:prstGeom>
        </p:spPr>
      </p:pic>
    </p:spTree>
    <p:extLst>
      <p:ext uri="{BB962C8B-B14F-4D97-AF65-F5344CB8AC3E}">
        <p14:creationId xmlns:p14="http://schemas.microsoft.com/office/powerpoint/2010/main" val="15448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543180D-334F-BD8E-C81F-431CA877269D}"/>
              </a:ext>
            </a:extLst>
          </p:cNvPr>
          <p:cNvSpPr>
            <a:spLocks noGrp="1"/>
          </p:cNvSpPr>
          <p:nvPr>
            <p:ph type="title"/>
          </p:nvPr>
        </p:nvSpPr>
        <p:spPr>
          <a:xfrm>
            <a:off x="1170165" y="1088571"/>
            <a:ext cx="7538405" cy="2774393"/>
          </a:xfrm>
        </p:spPr>
        <p:txBody>
          <a:bodyPr vert="horz" lIns="91440" tIns="45720" rIns="91440" bIns="45720" rtlCol="0" anchor="b">
            <a:normAutofit/>
          </a:bodyPr>
          <a:lstStyle/>
          <a:p>
            <a:r>
              <a:rPr lang="zh-TW" altLang="en-US" sz="5400"/>
              <a:t>開發模組工作分配</a:t>
            </a:r>
          </a:p>
        </p:txBody>
      </p:sp>
    </p:spTree>
    <p:extLst>
      <p:ext uri="{BB962C8B-B14F-4D97-AF65-F5344CB8AC3E}">
        <p14:creationId xmlns:p14="http://schemas.microsoft.com/office/powerpoint/2010/main" val="3615908372"/>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寬螢幕</PresentationFormat>
  <Paragraphs>35</Paragraphs>
  <Slides>14</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14</vt:i4>
      </vt:variant>
    </vt:vector>
  </HeadingPairs>
  <TitlesOfParts>
    <vt:vector size="17" baseType="lpstr">
      <vt:lpstr>Arial</vt:lpstr>
      <vt:lpstr>Neue Haas Grotesk Text Pro</vt:lpstr>
      <vt:lpstr>VanillaVTI</vt:lpstr>
      <vt:lpstr>物件導向設計程式設計 使用Java SE 主題:校園活動管理系統</vt:lpstr>
      <vt:lpstr>專案介紹 Project Introduction</vt:lpstr>
      <vt:lpstr>設計草稿  Design Prototype (含學校職員模組) PS:暫時不實作職員模組</vt:lpstr>
      <vt:lpstr>UML活動圖</vt:lpstr>
      <vt:lpstr>UML類別圖</vt:lpstr>
      <vt:lpstr>校園活動管理系統-介紹操作影片</vt:lpstr>
      <vt:lpstr>UML系統架構圖</vt:lpstr>
      <vt:lpstr>PowerPoint 簡報</vt:lpstr>
      <vt:lpstr>開發模組工作分配</vt:lpstr>
      <vt:lpstr>開發工作分配</vt:lpstr>
      <vt:lpstr>心得</vt:lpstr>
      <vt:lpstr>心得分享-陳德恩</vt:lpstr>
      <vt:lpstr>心得分享-陳貝瑜</vt:lpstr>
      <vt:lpstr>心得分享-黃宏騏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陳德恩</dc:creator>
  <cp:lastModifiedBy>陳德恩</cp:lastModifiedBy>
  <cp:revision>1</cp:revision>
  <dcterms:created xsi:type="dcterms:W3CDTF">2025-06-09T13:15:40Z</dcterms:created>
  <dcterms:modified xsi:type="dcterms:W3CDTF">2025-06-10T14:34:19Z</dcterms:modified>
</cp:coreProperties>
</file>