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333" r:id="rId2"/>
    <p:sldId id="409" r:id="rId3"/>
    <p:sldId id="408" r:id="rId4"/>
    <p:sldId id="398" r:id="rId5"/>
    <p:sldId id="406" r:id="rId6"/>
    <p:sldId id="400" r:id="rId7"/>
    <p:sldId id="352" r:id="rId8"/>
    <p:sldId id="394" r:id="rId9"/>
    <p:sldId id="395" r:id="rId10"/>
    <p:sldId id="401" r:id="rId11"/>
    <p:sldId id="402" r:id="rId12"/>
    <p:sldId id="365" r:id="rId13"/>
    <p:sldId id="405" r:id="rId14"/>
    <p:sldId id="403" r:id="rId15"/>
    <p:sldId id="364" r:id="rId16"/>
    <p:sldId id="407" r:id="rId17"/>
    <p:sldId id="404" r:id="rId18"/>
    <p:sldId id="328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764" autoAdjust="0"/>
  </p:normalViewPr>
  <p:slideViewPr>
    <p:cSldViewPr>
      <p:cViewPr varScale="1">
        <p:scale>
          <a:sx n="79" d="100"/>
          <a:sy n="79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Hyemi</a:t>
            </a:r>
            <a:r>
              <a:rPr lang="en-US" dirty="0" smtClean="0"/>
              <a:t> Jang &amp; </a:t>
            </a:r>
            <a:r>
              <a:rPr lang="en-US" dirty="0" err="1" smtClean="0"/>
              <a:t>Jisoo</a:t>
            </a:r>
            <a:r>
              <a:rPr lang="en-US" dirty="0" smtClean="0"/>
              <a:t> </a:t>
            </a:r>
            <a:r>
              <a:rPr lang="en-US" dirty="0" err="1" smtClean="0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Practice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Quiz Review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124744"/>
            <a:ext cx="7820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47937"/>
            <a:ext cx="7858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forcing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true target </a:t>
            </a:r>
            <a:r>
              <a:rPr lang="en-US" dirty="0" smtClean="0"/>
              <a:t>as a next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60848"/>
            <a:ext cx="4464496" cy="3935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9802" y="6237312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https://towardsdatascience.com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what-is-teacher-forcing-3da6217fed1c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47937"/>
            <a:ext cx="7858125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2306" y="3795546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target_tensor</a:t>
            </a:r>
            <a:r>
              <a:rPr lang="en-GB" b="1" dirty="0" smtClean="0"/>
              <a:t>[di</a:t>
            </a:r>
            <a:r>
              <a:rPr lang="en-GB" b="1" dirty="0"/>
              <a:t>]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366962"/>
            <a:ext cx="7267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forcing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true target </a:t>
            </a:r>
            <a:r>
              <a:rPr lang="en-US" dirty="0" smtClean="0"/>
              <a:t>as a next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6" y="2276872"/>
            <a:ext cx="5126528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9802" y="6237312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https://towardsdatascience.com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what-is-teacher-forcing-3da6217fed1c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366962"/>
            <a:ext cx="7267575" cy="2124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184" y="3352062"/>
            <a:ext cx="34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topi.squeeze</a:t>
            </a:r>
            <a:r>
              <a:rPr lang="en-GB" b="1" dirty="0"/>
              <a:t>().detach</a:t>
            </a:r>
            <a:r>
              <a:rPr lang="en-GB" b="1" dirty="0" smtClean="0"/>
              <a:t>()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38808" y="397652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EOS_token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9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88837"/>
            <a:ext cx="7134225" cy="819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887" y="3379971"/>
            <a:ext cx="635317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2768" y="2564904"/>
            <a:ext cx="33178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err="1"/>
              <a:t>loss.backward</a:t>
            </a:r>
            <a:r>
              <a:rPr lang="en-GB" b="1" dirty="0" smtClean="0"/>
              <a:t>()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err="1" smtClean="0"/>
              <a:t>encoder_optimizer.step</a:t>
            </a:r>
            <a:r>
              <a:rPr lang="en-GB" b="1" dirty="0"/>
              <a:t>()</a:t>
            </a:r>
          </a:p>
          <a:p>
            <a:pPr>
              <a:lnSpc>
                <a:spcPct val="150000"/>
              </a:lnSpc>
            </a:pPr>
            <a:r>
              <a:rPr lang="en-GB" b="1" dirty="0" err="1" smtClean="0"/>
              <a:t>decoder_optimizer.step</a:t>
            </a:r>
            <a:r>
              <a:rPr lang="en-GB" b="1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65" y="980728"/>
            <a:ext cx="7991475" cy="971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Review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22" y="1988840"/>
            <a:ext cx="6015955" cy="41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65" y="980728"/>
            <a:ext cx="7991475" cy="971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Review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43" y="1929798"/>
            <a:ext cx="5727113" cy="4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052736"/>
            <a:ext cx="8461375" cy="890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39" y="1918165"/>
            <a:ext cx="2941121" cy="40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" y="980728"/>
            <a:ext cx="8461375" cy="9591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6" y="2492896"/>
            <a:ext cx="724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" y="1046162"/>
            <a:ext cx="7972425" cy="49815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005064"/>
            <a:ext cx="4464496" cy="57675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83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08920"/>
            <a:ext cx="7343775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6144402"/>
            <a:ext cx="37401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Sutskever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Ilya,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Oriol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Vinyals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Quoc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V. Le.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Sequence to sequence learning with neural networks."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Advances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in neural information processing systems. 2014.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1" y="980728"/>
            <a:ext cx="8507389" cy="13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3791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9566" y="471694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</a:t>
            </a:r>
          </a:p>
          <a:p>
            <a:r>
              <a:rPr lang="en-US" dirty="0" smtClean="0"/>
              <a:t>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7867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9915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3991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3658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63791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04844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35703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95836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6889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3382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7458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19506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03582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43249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03382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44435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75294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5427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76480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1840" y="4741895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85</a:t>
            </a:r>
          </a:p>
          <a:p>
            <a:r>
              <a:rPr lang="en-US" dirty="0" smtClean="0"/>
              <a:t>chat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52173" y="47418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03</a:t>
            </a:r>
          </a:p>
          <a:p>
            <a:r>
              <a:rPr lang="en-US" dirty="0" smtClean="0"/>
              <a:t>east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4088" y="474189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12</a:t>
            </a:r>
          </a:p>
          <a:p>
            <a:r>
              <a:rPr lang="en-US" dirty="0" smtClean="0"/>
              <a:t>noir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8241" y="4741895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99</a:t>
            </a:r>
          </a:p>
          <a:p>
            <a:r>
              <a:rPr lang="en-US" dirty="0" smtClean="0"/>
              <a:t>&lt;EOS&gt;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34645" y="2780928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18721" y="3087459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790433" y="4216318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50566" y="3832519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791619" y="3392385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31743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(context)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blipFill>
                <a:blip r:embed="rId3"/>
                <a:stretch>
                  <a:fillRect l="-5587" r="-5028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9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e</a:t>
            </a:r>
            <a:r>
              <a:rPr lang="en-US" dirty="0" smtClean="0"/>
              <a:t>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556" y="1779446"/>
            <a:ext cx="7353488" cy="4366047"/>
            <a:chOff x="700608" y="1659205"/>
            <a:chExt cx="7480285" cy="4578107"/>
          </a:xfrm>
        </p:grpSpPr>
        <p:sp>
          <p:nvSpPr>
            <p:cNvPr id="5" name="Rectangle 4"/>
            <p:cNvSpPr/>
            <p:nvPr/>
          </p:nvSpPr>
          <p:spPr>
            <a:xfrm>
              <a:off x="1963791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6316" y="5549159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00</a:t>
              </a:r>
            </a:p>
            <a:p>
              <a:pPr algn="ctr"/>
              <a:r>
                <a:rPr lang="en-US" dirty="0" smtClean="0"/>
                <a:t>&lt;SOS&gt;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47867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79915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763991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03658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963791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304844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35703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95836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436889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03382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887458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319506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003582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543249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203382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544435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675294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335427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676480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84738" y="5590981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09079" y="5590981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5420" y="5590981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0834" y="5590981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34645" y="3630014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118721" y="393654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790433" y="5065404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50566" y="4681605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791619" y="424147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531743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context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2287737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947870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288923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419782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079915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3420968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527328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87461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4528514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659373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19506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660559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774512" y="315768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6434645" y="2773882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6775698" y="2333748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48418" y="1659205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72759" y="1659205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99100" y="1659205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44514" y="1659205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25401" y="1667275"/>
              <a:ext cx="930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99</a:t>
              </a:r>
            </a:p>
            <a:p>
              <a:r>
                <a:rPr lang="en-US" dirty="0" smtClean="0"/>
                <a:t>&lt;EOS&gt;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>
              <a:stCxn id="45" idx="3"/>
              <a:endCxn id="40" idx="1"/>
            </p:cNvCxnSpPr>
            <p:nvPr/>
          </p:nvCxnSpPr>
          <p:spPr>
            <a:xfrm>
              <a:off x="2631946" y="2961987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>
              <a:off x="3733331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>
              <a:off x="4868273" y="2918919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>
              <a:off x="5991637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𝑣𝑜𝑐𝑎𝑏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25818</TotalTime>
  <Words>199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함초롬돋움</vt:lpstr>
      <vt:lpstr>Arial</vt:lpstr>
      <vt:lpstr>Calibri</vt:lpstr>
      <vt:lpstr>Cambria Math</vt:lpstr>
      <vt:lpstr>Candara</vt:lpstr>
      <vt:lpstr>Corbel</vt:lpstr>
      <vt:lpstr>Office 테마</vt:lpstr>
      <vt:lpstr>Deep Learning Practice Quiz Review</vt:lpstr>
      <vt:lpstr>Quiz Review</vt:lpstr>
      <vt:lpstr>Quiz Review</vt:lpstr>
      <vt:lpstr>Quiz Review</vt:lpstr>
      <vt:lpstr>Quiz Review</vt:lpstr>
      <vt:lpstr>Quiz Review</vt:lpstr>
      <vt:lpstr>RNN + seq-to-seq</vt:lpstr>
      <vt:lpstr>RNN + seq-to-seq</vt:lpstr>
      <vt:lpstr>RNN + seq-to-seq</vt:lpstr>
      <vt:lpstr>Quiz Review</vt:lpstr>
      <vt:lpstr>Quiz Review</vt:lpstr>
      <vt:lpstr>RNN + seq-to-seq</vt:lpstr>
      <vt:lpstr>Quiz Review</vt:lpstr>
      <vt:lpstr>Quiz Review</vt:lpstr>
      <vt:lpstr>RNN + seq-to-seq</vt:lpstr>
      <vt:lpstr>Quiz Review</vt:lpstr>
      <vt:lpstr>Quiz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장 혜미</cp:lastModifiedBy>
  <cp:revision>1095</cp:revision>
  <cp:lastPrinted>2019-10-17T03:57:31Z</cp:lastPrinted>
  <dcterms:created xsi:type="dcterms:W3CDTF">2013-06-12T00:16:49Z</dcterms:created>
  <dcterms:modified xsi:type="dcterms:W3CDTF">2020-02-25T05:04:14Z</dcterms:modified>
</cp:coreProperties>
</file>