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5" r:id="rId5"/>
    <p:sldId id="340" r:id="rId6"/>
    <p:sldId id="326" r:id="rId7"/>
    <p:sldId id="327" r:id="rId8"/>
    <p:sldId id="328" r:id="rId9"/>
    <p:sldId id="341" r:id="rId10"/>
    <p:sldId id="344" r:id="rId11"/>
    <p:sldId id="329" r:id="rId12"/>
    <p:sldId id="342" r:id="rId13"/>
    <p:sldId id="338" r:id="rId14"/>
    <p:sldId id="343" r:id="rId15"/>
    <p:sldId id="3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05" autoAdjust="0"/>
  </p:normalViewPr>
  <p:slideViewPr>
    <p:cSldViewPr snapToGrid="0">
      <p:cViewPr varScale="1">
        <p:scale>
          <a:sx n="64" d="100"/>
          <a:sy n="64" d="100"/>
        </p:scale>
        <p:origin x="1026" y="27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library.auca.kg/contactus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email-png/download/2977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SPAM DETECTION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 THE GUIDENS OF FIGULU MAM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6287" y="1705969"/>
            <a:ext cx="10641218" cy="43138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pc="1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 tested the datasets and found out which e-</a:t>
            </a:r>
            <a:r>
              <a:rPr lang="en-US" spc="1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mailis</a:t>
            </a:r>
            <a:r>
              <a:rPr lang="en-US" spc="1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spam and which mail is non spam indicated as 0 and 1 respectively.</a:t>
            </a:r>
          </a:p>
          <a:p>
            <a:pPr>
              <a:lnSpc>
                <a:spcPct val="150000"/>
              </a:lnSpc>
            </a:pPr>
            <a:r>
              <a:rPr lang="en-US" spc="1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 calculated the feature vector to know whether it is spam or non-spam</a:t>
            </a:r>
          </a:p>
          <a:p>
            <a:pPr>
              <a:lnSpc>
                <a:spcPct val="150000"/>
              </a:lnSpc>
            </a:pPr>
            <a:r>
              <a:rPr lang="en-US" spc="1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Using that feature vector Naïve Bayes Algorithm works by comparing the trained data to test the data</a:t>
            </a:r>
          </a:p>
          <a:p>
            <a:pPr>
              <a:lnSpc>
                <a:spcPct val="150000"/>
              </a:lnSpc>
            </a:pPr>
            <a:endParaRPr lang="en-US" sz="2000" spc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ACBAC-9F28-7096-8FA4-4F3810B30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70126-B55A-08C3-BBDD-FAF4A977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EB7E2-DB25-0163-BCA5-2105ED211B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proposed system, a dataset from “Kaggle” website is used as a training dataset. The inserted dataset is first checked for duplicates and null values for better performance of the machine.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54576D-255F-3CD8-6CBB-6FE28EFAC3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04144" y="-1606401"/>
            <a:ext cx="12067082" cy="8089604"/>
          </a:xfrm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D92956-1C47-4A2F-A253-B0CF9715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484" y="986153"/>
            <a:ext cx="5891135" cy="76949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A9B8A-6929-4F87-10F5-B4FFB0435BCC}"/>
              </a:ext>
            </a:extLst>
          </p:cNvPr>
          <p:cNvSpPr txBox="1"/>
          <p:nvPr/>
        </p:nvSpPr>
        <p:spPr>
          <a:xfrm>
            <a:off x="743953" y="5160851"/>
            <a:ext cx="11278158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 is a subsidiary of Google that functions as a community for data scientists and developers.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community of over 1 million registered users and talk about development models, explore data sets, or network across 194 separate countries around the world.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7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82138" y="0"/>
            <a:ext cx="12191999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931" y="1567598"/>
            <a:ext cx="9120570" cy="38873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22" name="Picture Placeholder 25" descr="Envelope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46743B-01A7-32EB-2EAC-0A7208A63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2736" y="164592"/>
            <a:ext cx="2012005" cy="15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EC98-8BAC-BF78-5D43-E837E3D7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28E091-210F-1E28-2F4E-86EA7A875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981968"/>
              </p:ext>
            </p:extLst>
          </p:nvPr>
        </p:nvGraphicFramePr>
        <p:xfrm>
          <a:off x="1295399" y="1869436"/>
          <a:ext cx="8345180" cy="35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144">
                  <a:extLst>
                    <a:ext uri="{9D8B030D-6E8A-4147-A177-3AD203B41FA5}">
                      <a16:colId xmlns:a16="http://schemas.microsoft.com/office/drawing/2014/main" val="1173093379"/>
                    </a:ext>
                  </a:extLst>
                </a:gridCol>
                <a:gridCol w="3306018">
                  <a:extLst>
                    <a:ext uri="{9D8B030D-6E8A-4147-A177-3AD203B41FA5}">
                      <a16:colId xmlns:a16="http://schemas.microsoft.com/office/drawing/2014/main" val="181790005"/>
                    </a:ext>
                  </a:extLst>
                </a:gridCol>
                <a:gridCol w="3306018">
                  <a:extLst>
                    <a:ext uri="{9D8B030D-6E8A-4147-A177-3AD203B41FA5}">
                      <a16:colId xmlns:a16="http://schemas.microsoft.com/office/drawing/2014/main" val="3745871889"/>
                    </a:ext>
                  </a:extLst>
                </a:gridCol>
              </a:tblGrid>
              <a:tr h="84646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ROLL.NO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16887"/>
                  </a:ext>
                </a:extLst>
              </a:tr>
              <a:tr h="533622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.</a:t>
                      </a:r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Neetha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2110030389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42625"/>
                  </a:ext>
                </a:extLst>
              </a:tr>
              <a:tr h="533622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N.Manasa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Lakshmi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2110030393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641005"/>
                  </a:ext>
                </a:extLst>
              </a:tr>
              <a:tr h="533622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G.Sai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2110030437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56931"/>
                  </a:ext>
                </a:extLst>
              </a:tr>
              <a:tr h="533622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S.Shiva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Prasad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2110030308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6527"/>
                  </a:ext>
                </a:extLst>
              </a:tr>
              <a:tr h="533622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N.Srijaan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2110030373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970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A94EB-B63C-67FE-2AD8-F4C029862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9445-4D68-8A8E-1765-14F82B7E94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54048"/>
            <a:ext cx="3886200" cy="54864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41854"/>
            <a:ext cx="3602736" cy="466209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Advantages of Neural Network for Spam Detection">
            <a:extLst>
              <a:ext uri="{FF2B5EF4-FFF2-40B4-BE49-F238E27FC236}">
                <a16:creationId xmlns:a16="http://schemas.microsoft.com/office/drawing/2014/main" id="{267B37C1-41FC-D65D-74C8-4537451D3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04" y="1355358"/>
            <a:ext cx="6652723" cy="373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686" y="510563"/>
            <a:ext cx="5760720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89834" y="1283331"/>
            <a:ext cx="2804173" cy="2804173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686" y="1546224"/>
            <a:ext cx="5760720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Spam e-mails can be not only annoying but also dangerous to consumers.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Spam e-mails can be defined as: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1.Anonymity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2.Mass Mailings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3.unsolicited: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Spam e-mail a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 message randomly sent to multiple addresses by all sorts of groups, but mostly lazy advertisers and criminals who wish to lead you to phishing sites.</a:t>
            </a:r>
            <a:endParaRPr lang="en-US" sz="2000" spc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BC89-0C37-CEB9-96AE-17DD326DA0C1}"/>
              </a:ext>
            </a:extLst>
          </p:cNvPr>
          <p:cNvSpPr txBox="1"/>
          <p:nvPr/>
        </p:nvSpPr>
        <p:spPr>
          <a:xfrm>
            <a:off x="1298575" y="5029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email-png/download/29775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A7E31-266D-7B7C-9DFC-13DF439F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513" y="1364776"/>
            <a:ext cx="10399594" cy="403973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e-mails irritating internet connection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e-mail message are missed and / or delayed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compromised computers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Billions of dollars lost Worldwide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theft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can crash mail servers and fill up hard drives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932E70-C06B-0F0D-D889-677D0CDD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263515" y="-1349115"/>
            <a:ext cx="15949535" cy="9443804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09CF4-F1F1-0F6D-DD59-65EA5DC4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28" y="3200400"/>
            <a:ext cx="9431836" cy="4572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some related work that apply machine learning methods in email spam detection, A. Karim, S. Azam, B. Shanmugam, K.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Kannoorpatti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Alazab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They describe a focused literature survey of Artificial Intelligence Revised (AI) and Machine learning methods for email spam detection.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1A44-1DAC-E98C-2165-83E1CCCA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2905" y="749508"/>
            <a:ext cx="7480092" cy="1109122"/>
          </a:xfrm>
        </p:spPr>
        <p:txBody>
          <a:bodyPr/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 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7FE3A7-53B2-AB18-D86F-E3AC9B5A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identification of spam e-mails are 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give knowledge to the user about the fake e-mails and relevant e-mails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classify that mail spam or not</a:t>
            </a: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3A84-D8E1-40FA-CD93-F786BFC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301752"/>
            <a:ext cx="9829800" cy="91440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EC8E-6770-CCBF-A736-663D995E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Pentium i3 Processor.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500 GB.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: 15’’ LED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Devices : Keyboard, Mouse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2 GB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10.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 :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71C04-9E81-8647-E356-10C316511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5D21-5040-1C27-B227-73C1F37B04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{B0F7E135-EEC5-448B-A781-F9CCCA4A2D0B}tf67061901_win32</Template>
  <TotalTime>188</TotalTime>
  <Words>476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Daytona Condensed Light</vt:lpstr>
      <vt:lpstr>Posterama</vt:lpstr>
      <vt:lpstr>Times New Roman</vt:lpstr>
      <vt:lpstr>Wingdings</vt:lpstr>
      <vt:lpstr>Office Theme</vt:lpstr>
      <vt:lpstr>EMAIL SPAM DETECTION</vt:lpstr>
      <vt:lpstr>TEAM MEMBERS</vt:lpstr>
      <vt:lpstr>Agenda</vt:lpstr>
      <vt:lpstr>Introduction</vt:lpstr>
      <vt:lpstr>Problem statement</vt:lpstr>
      <vt:lpstr>PowerPoint Presentation</vt:lpstr>
      <vt:lpstr>There is some related work that apply machine learning methods in email spam detection, A. Karim, S. Azam, B. Shanmugam, K. Kannoorpatti and M. Alazab. They describe a focused literature survey of Artificial Intelligence Revised (AI) and Machine learning methods for email spam detection. </vt:lpstr>
      <vt:lpstr>OBJECTIVE</vt:lpstr>
      <vt:lpstr>SOFTWARE &amp; HARDWARE  ReQUIREMENTS</vt:lpstr>
      <vt:lpstr>Testing  </vt:lpstr>
      <vt:lpstr>Dataset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DETECTION</dc:title>
  <dc:creator>2110030373_nuthula srijaan srijaan</dc:creator>
  <cp:lastModifiedBy>NEKKANTI MANASALAKSHMI .</cp:lastModifiedBy>
  <cp:revision>10</cp:revision>
  <dcterms:created xsi:type="dcterms:W3CDTF">2023-02-15T17:03:46Z</dcterms:created>
  <dcterms:modified xsi:type="dcterms:W3CDTF">2023-02-16T03:21:31Z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