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57" r:id="rId7"/>
    <p:sldId id="25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tha Reddy" userId="5600f119d03e742f" providerId="LiveId" clId="{17C275EA-7623-4ED9-AC79-6E7E92A6B9B9}"/>
    <pc:docChg chg="custSel addSld modSld">
      <pc:chgData name="Neetha Reddy" userId="5600f119d03e742f" providerId="LiveId" clId="{17C275EA-7623-4ED9-AC79-6E7E92A6B9B9}" dt="2022-08-08T04:51:29.632" v="41" actId="20577"/>
      <pc:docMkLst>
        <pc:docMk/>
      </pc:docMkLst>
      <pc:sldChg chg="modSp mod">
        <pc:chgData name="Neetha Reddy" userId="5600f119d03e742f" providerId="LiveId" clId="{17C275EA-7623-4ED9-AC79-6E7E92A6B9B9}" dt="2022-08-08T04:49:43.733" v="28" actId="2711"/>
        <pc:sldMkLst>
          <pc:docMk/>
          <pc:sldMk cId="3948533767" sldId="256"/>
        </pc:sldMkLst>
        <pc:spChg chg="mod">
          <ac:chgData name="Neetha Reddy" userId="5600f119d03e742f" providerId="LiveId" clId="{17C275EA-7623-4ED9-AC79-6E7E92A6B9B9}" dt="2022-08-08T04:49:35.255" v="27" actId="2711"/>
          <ac:spMkLst>
            <pc:docMk/>
            <pc:sldMk cId="3948533767" sldId="256"/>
            <ac:spMk id="2" creationId="{081BBE24-1EAC-59E9-ABD9-6C286117E1E2}"/>
          </ac:spMkLst>
        </pc:spChg>
        <pc:spChg chg="mod">
          <ac:chgData name="Neetha Reddy" userId="5600f119d03e742f" providerId="LiveId" clId="{17C275EA-7623-4ED9-AC79-6E7E92A6B9B9}" dt="2022-08-08T04:49:43.733" v="28" actId="2711"/>
          <ac:spMkLst>
            <pc:docMk/>
            <pc:sldMk cId="3948533767" sldId="256"/>
            <ac:spMk id="3" creationId="{C4AC247A-3B82-980D-30E0-5EF16DBF19DE}"/>
          </ac:spMkLst>
        </pc:spChg>
      </pc:sldChg>
      <pc:sldChg chg="modSp mod">
        <pc:chgData name="Neetha Reddy" userId="5600f119d03e742f" providerId="LiveId" clId="{17C275EA-7623-4ED9-AC79-6E7E92A6B9B9}" dt="2022-08-08T04:49:53.085" v="29" actId="2711"/>
        <pc:sldMkLst>
          <pc:docMk/>
          <pc:sldMk cId="379728531" sldId="257"/>
        </pc:sldMkLst>
        <pc:spChg chg="mod">
          <ac:chgData name="Neetha Reddy" userId="5600f119d03e742f" providerId="LiveId" clId="{17C275EA-7623-4ED9-AC79-6E7E92A6B9B9}" dt="2022-08-08T04:49:53.085" v="29" actId="2711"/>
          <ac:spMkLst>
            <pc:docMk/>
            <pc:sldMk cId="379728531" sldId="257"/>
            <ac:spMk id="2" creationId="{0255873D-48B0-5452-A3C7-A77D7CAEB44A}"/>
          </ac:spMkLst>
        </pc:spChg>
      </pc:sldChg>
      <pc:sldChg chg="modSp mod">
        <pc:chgData name="Neetha Reddy" userId="5600f119d03e742f" providerId="LiveId" clId="{17C275EA-7623-4ED9-AC79-6E7E92A6B9B9}" dt="2022-08-08T04:50:26.353" v="32" actId="2711"/>
        <pc:sldMkLst>
          <pc:docMk/>
          <pc:sldMk cId="2307301080" sldId="258"/>
        </pc:sldMkLst>
        <pc:spChg chg="mod">
          <ac:chgData name="Neetha Reddy" userId="5600f119d03e742f" providerId="LiveId" clId="{17C275EA-7623-4ED9-AC79-6E7E92A6B9B9}" dt="2022-08-08T04:50:15.349" v="31" actId="2711"/>
          <ac:spMkLst>
            <pc:docMk/>
            <pc:sldMk cId="2307301080" sldId="258"/>
            <ac:spMk id="2" creationId="{3CA3CF04-4624-C27E-0943-EFA5E6416054}"/>
          </ac:spMkLst>
        </pc:spChg>
        <pc:spChg chg="mod">
          <ac:chgData name="Neetha Reddy" userId="5600f119d03e742f" providerId="LiveId" clId="{17C275EA-7623-4ED9-AC79-6E7E92A6B9B9}" dt="2022-08-08T04:50:26.353" v="32" actId="2711"/>
          <ac:spMkLst>
            <pc:docMk/>
            <pc:sldMk cId="2307301080" sldId="258"/>
            <ac:spMk id="3" creationId="{64328D2E-C57A-1B64-CFB6-7E26695AE868}"/>
          </ac:spMkLst>
        </pc:spChg>
      </pc:sldChg>
      <pc:sldChg chg="modSp mod">
        <pc:chgData name="Neetha Reddy" userId="5600f119d03e742f" providerId="LiveId" clId="{17C275EA-7623-4ED9-AC79-6E7E92A6B9B9}" dt="2022-08-08T04:50:56.715" v="36" actId="20577"/>
        <pc:sldMkLst>
          <pc:docMk/>
          <pc:sldMk cId="4142300881" sldId="259"/>
        </pc:sldMkLst>
        <pc:spChg chg="mod">
          <ac:chgData name="Neetha Reddy" userId="5600f119d03e742f" providerId="LiveId" clId="{17C275EA-7623-4ED9-AC79-6E7E92A6B9B9}" dt="2022-08-08T04:50:37.647" v="33" actId="2711"/>
          <ac:spMkLst>
            <pc:docMk/>
            <pc:sldMk cId="4142300881" sldId="259"/>
            <ac:spMk id="2" creationId="{470D7CF6-6CA0-1519-75D4-2AC0A669136A}"/>
          </ac:spMkLst>
        </pc:spChg>
        <pc:spChg chg="mod">
          <ac:chgData name="Neetha Reddy" userId="5600f119d03e742f" providerId="LiveId" clId="{17C275EA-7623-4ED9-AC79-6E7E92A6B9B9}" dt="2022-08-08T04:50:56.715" v="36" actId="20577"/>
          <ac:spMkLst>
            <pc:docMk/>
            <pc:sldMk cId="4142300881" sldId="259"/>
            <ac:spMk id="3" creationId="{246DD454-9FDE-1D06-C39A-DD8973733EA0}"/>
          </ac:spMkLst>
        </pc:spChg>
      </pc:sldChg>
      <pc:sldChg chg="modSp mod">
        <pc:chgData name="Neetha Reddy" userId="5600f119d03e742f" providerId="LiveId" clId="{17C275EA-7623-4ED9-AC79-6E7E92A6B9B9}" dt="2022-08-08T04:51:29.632" v="41" actId="20577"/>
        <pc:sldMkLst>
          <pc:docMk/>
          <pc:sldMk cId="3086724757" sldId="260"/>
        </pc:sldMkLst>
        <pc:spChg chg="mod">
          <ac:chgData name="Neetha Reddy" userId="5600f119d03e742f" providerId="LiveId" clId="{17C275EA-7623-4ED9-AC79-6E7E92A6B9B9}" dt="2022-08-08T04:51:13.252" v="38" actId="20577"/>
          <ac:spMkLst>
            <pc:docMk/>
            <pc:sldMk cId="3086724757" sldId="260"/>
            <ac:spMk id="2" creationId="{BE6AABF7-7EC8-08E3-7A2A-232338BB61AD}"/>
          </ac:spMkLst>
        </pc:spChg>
        <pc:spChg chg="mod">
          <ac:chgData name="Neetha Reddy" userId="5600f119d03e742f" providerId="LiveId" clId="{17C275EA-7623-4ED9-AC79-6E7E92A6B9B9}" dt="2022-08-08T04:51:29.632" v="41" actId="20577"/>
          <ac:spMkLst>
            <pc:docMk/>
            <pc:sldMk cId="3086724757" sldId="260"/>
            <ac:spMk id="3" creationId="{88715427-B80D-2313-C5BD-5F1B103FC309}"/>
          </ac:spMkLst>
        </pc:spChg>
      </pc:sldChg>
      <pc:sldChg chg="modSp new mod">
        <pc:chgData name="Neetha Reddy" userId="5600f119d03e742f" providerId="LiveId" clId="{17C275EA-7623-4ED9-AC79-6E7E92A6B9B9}" dt="2022-08-08T04:49:22.841" v="26" actId="2711"/>
        <pc:sldMkLst>
          <pc:docMk/>
          <pc:sldMk cId="1270780446" sldId="261"/>
        </pc:sldMkLst>
        <pc:spChg chg="mod">
          <ac:chgData name="Neetha Reddy" userId="5600f119d03e742f" providerId="LiveId" clId="{17C275EA-7623-4ED9-AC79-6E7E92A6B9B9}" dt="2022-08-08T04:49:22.841" v="26" actId="2711"/>
          <ac:spMkLst>
            <pc:docMk/>
            <pc:sldMk cId="1270780446" sldId="261"/>
            <ac:spMk id="2" creationId="{6B8DC33F-F1F7-B30F-53BD-A8F09B894955}"/>
          </ac:spMkLst>
        </pc:spChg>
        <pc:spChg chg="mod">
          <ac:chgData name="Neetha Reddy" userId="5600f119d03e742f" providerId="LiveId" clId="{17C275EA-7623-4ED9-AC79-6E7E92A6B9B9}" dt="2022-08-08T04:49:07.633" v="25" actId="2711"/>
          <ac:spMkLst>
            <pc:docMk/>
            <pc:sldMk cId="1270780446" sldId="261"/>
            <ac:spMk id="3" creationId="{9BA54BCD-6750-00C1-F0C5-D7BEBE6F16C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2D5F-05FF-2D11-48B6-B0A92EA0F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EDCF03-1E19-27BF-215D-C4CFC68325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73F4AF-C39B-F9F3-16D1-D371634ADDBE}"/>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5" name="Footer Placeholder 4">
            <a:extLst>
              <a:ext uri="{FF2B5EF4-FFF2-40B4-BE49-F238E27FC236}">
                <a16:creationId xmlns:a16="http://schemas.microsoft.com/office/drawing/2014/main" id="{ECABB766-B463-37D2-0F64-275D75EF0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A25DB-66CA-DF42-12D5-B4B950A1CAC1}"/>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97033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9D8F-230D-575C-3D73-DDE58E3123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B82DE4-2905-69DC-B2C2-A1207F22DF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7C5219-3568-02B1-1947-07E2FC9B7B0B}"/>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5" name="Footer Placeholder 4">
            <a:extLst>
              <a:ext uri="{FF2B5EF4-FFF2-40B4-BE49-F238E27FC236}">
                <a16:creationId xmlns:a16="http://schemas.microsoft.com/office/drawing/2014/main" id="{77EB5F8B-BB01-C6C5-5085-2F05448A4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C4EBC-AF75-E36A-1F79-FDDCBEFA7007}"/>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302420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E90E-8894-B6CE-11A4-DE1EAAB3F2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0AEDE0-EBC4-90A6-D595-69E20B64B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20B478-95DD-7584-7033-2DE2847CC4B3}"/>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5" name="Footer Placeholder 4">
            <a:extLst>
              <a:ext uri="{FF2B5EF4-FFF2-40B4-BE49-F238E27FC236}">
                <a16:creationId xmlns:a16="http://schemas.microsoft.com/office/drawing/2014/main" id="{314DA9C5-7DA1-5B83-BB85-160BB7D3E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E1AE6F-0F03-289D-7F6F-68C08F87157D}"/>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2567618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007A-1077-A62F-D1B5-AF8DAE7C9A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30CAF3-7935-07D7-076D-6CA35829A4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D9FAE-4121-4D27-01D1-C01A4053C68F}"/>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5" name="Footer Placeholder 4">
            <a:extLst>
              <a:ext uri="{FF2B5EF4-FFF2-40B4-BE49-F238E27FC236}">
                <a16:creationId xmlns:a16="http://schemas.microsoft.com/office/drawing/2014/main" id="{9FC0D1EE-AB31-59DF-2DEA-8A9BC96EF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EA483-5B17-D7FE-D692-D6CE23F9A149}"/>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410118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7A7D-4BE6-8F6E-4652-04DA26642A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A35FBD-EBD3-6EAB-2CAC-65B37C9718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15F33-3331-209E-45DA-3EEAD2887D7E}"/>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5" name="Footer Placeholder 4">
            <a:extLst>
              <a:ext uri="{FF2B5EF4-FFF2-40B4-BE49-F238E27FC236}">
                <a16:creationId xmlns:a16="http://schemas.microsoft.com/office/drawing/2014/main" id="{75DF3548-B324-AD20-1A6D-E8D709B17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0A62C4-5C30-CAB8-574C-0D7F9FD83FB4}"/>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428215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6D5A-ADCA-28FA-D50B-E740E1CC42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43DCEF-85D2-B432-8F38-18FD407BEF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297F19-D212-279B-4AFE-89260C396A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541DA2-CA12-FF32-A299-F419C3B1D784}"/>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6" name="Footer Placeholder 5">
            <a:extLst>
              <a:ext uri="{FF2B5EF4-FFF2-40B4-BE49-F238E27FC236}">
                <a16:creationId xmlns:a16="http://schemas.microsoft.com/office/drawing/2014/main" id="{AEF396B2-BC4F-DFEC-52DE-252EE86BEA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526424-4905-0F16-32A3-94591B207B81}"/>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174991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B922-945D-E5E4-F77C-057D257A23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F75B0A-05A4-3C7B-AC80-576DCA7AB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A2B788-D047-E3AA-9997-FBC60B8646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F680EA-E0F8-2054-CD97-D65C6F3B7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F7ADB7-4A49-1194-DEFF-BB93879129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BD3408-1FF1-C25E-C6F9-953AAC49BE7C}"/>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8" name="Footer Placeholder 7">
            <a:extLst>
              <a:ext uri="{FF2B5EF4-FFF2-40B4-BE49-F238E27FC236}">
                <a16:creationId xmlns:a16="http://schemas.microsoft.com/office/drawing/2014/main" id="{946B7EF9-7FCD-7004-F879-89C014BA75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B4C5E1-1589-5D1A-D814-5D4F494ABC5D}"/>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316848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116F-1355-B83C-7CDB-94F3D4CFC9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4C7009-832D-061F-7F24-FC6C052D6938}"/>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4" name="Footer Placeholder 3">
            <a:extLst>
              <a:ext uri="{FF2B5EF4-FFF2-40B4-BE49-F238E27FC236}">
                <a16:creationId xmlns:a16="http://schemas.microsoft.com/office/drawing/2014/main" id="{E6C51DC1-5243-5088-47AA-2B1B799948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FBC6CD-1388-CF8A-F8F5-95A49905122C}"/>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78416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72A28-5E78-770C-D49F-425B122339FC}"/>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3" name="Footer Placeholder 2">
            <a:extLst>
              <a:ext uri="{FF2B5EF4-FFF2-40B4-BE49-F238E27FC236}">
                <a16:creationId xmlns:a16="http://schemas.microsoft.com/office/drawing/2014/main" id="{2157B10D-A1FD-2324-160C-8E46C542BE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16C560-DBA2-5A7D-E47C-4551B0BD39D7}"/>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182929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3B91-E9DD-6A79-CDA4-EF64A151C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46E16B-A488-AEB1-4A3D-6E64D4BD6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6E3DC8-9F17-992E-DFA7-11ECD046E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FEDF5-592C-EE54-2C46-0AD5E214BA88}"/>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6" name="Footer Placeholder 5">
            <a:extLst>
              <a:ext uri="{FF2B5EF4-FFF2-40B4-BE49-F238E27FC236}">
                <a16:creationId xmlns:a16="http://schemas.microsoft.com/office/drawing/2014/main" id="{8169A89D-9DFB-A638-1E12-B0DC22935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C65241-FBB4-C1BE-1E20-61D6F6B650A6}"/>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65515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2E55-4B89-7738-A475-A9ED5E8E0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08F765-B1AA-D4EA-1CD3-D7D01F19D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2558E3-2EAD-86EE-3F33-ED4A52920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1E1A1-566F-8DCC-70E3-63F3CD08E0C6}"/>
              </a:ext>
            </a:extLst>
          </p:cNvPr>
          <p:cNvSpPr>
            <a:spLocks noGrp="1"/>
          </p:cNvSpPr>
          <p:nvPr>
            <p:ph type="dt" sz="half" idx="10"/>
          </p:nvPr>
        </p:nvSpPr>
        <p:spPr/>
        <p:txBody>
          <a:bodyPr/>
          <a:lstStyle/>
          <a:p>
            <a:fld id="{C17F5C39-8B4E-49A1-BDF4-4CA793C0FA12}" type="datetimeFigureOut">
              <a:rPr lang="en-IN" smtClean="0"/>
              <a:t>08-08-2022</a:t>
            </a:fld>
            <a:endParaRPr lang="en-IN"/>
          </a:p>
        </p:txBody>
      </p:sp>
      <p:sp>
        <p:nvSpPr>
          <p:cNvPr id="6" name="Footer Placeholder 5">
            <a:extLst>
              <a:ext uri="{FF2B5EF4-FFF2-40B4-BE49-F238E27FC236}">
                <a16:creationId xmlns:a16="http://schemas.microsoft.com/office/drawing/2014/main" id="{8F221730-71AA-8EC1-DEE9-0BEFC44F39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E449E-4562-DA5E-B580-B0A8DFB58C85}"/>
              </a:ext>
            </a:extLst>
          </p:cNvPr>
          <p:cNvSpPr>
            <a:spLocks noGrp="1"/>
          </p:cNvSpPr>
          <p:nvPr>
            <p:ph type="sldNum" sz="quarter" idx="12"/>
          </p:nvPr>
        </p:nvSpPr>
        <p:spPr/>
        <p:txBody>
          <a:bodyPr/>
          <a:lstStyle/>
          <a:p>
            <a:fld id="{31B148B8-EE3C-472C-BCF3-413992E30D3E}" type="slidenum">
              <a:rPr lang="en-IN" smtClean="0"/>
              <a:t>‹#›</a:t>
            </a:fld>
            <a:endParaRPr lang="en-IN"/>
          </a:p>
        </p:txBody>
      </p:sp>
    </p:spTree>
    <p:extLst>
      <p:ext uri="{BB962C8B-B14F-4D97-AF65-F5344CB8AC3E}">
        <p14:creationId xmlns:p14="http://schemas.microsoft.com/office/powerpoint/2010/main" val="159836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21AA9-23AE-BC0B-6587-38874A531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55D476-0B1A-1944-D58E-633B2CDB5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E16F9-82B8-D9F5-FB80-87F941C65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F5C39-8B4E-49A1-BDF4-4CA793C0FA12}" type="datetimeFigureOut">
              <a:rPr lang="en-IN" smtClean="0"/>
              <a:t>08-08-2022</a:t>
            </a:fld>
            <a:endParaRPr lang="en-IN"/>
          </a:p>
        </p:txBody>
      </p:sp>
      <p:sp>
        <p:nvSpPr>
          <p:cNvPr id="5" name="Footer Placeholder 4">
            <a:extLst>
              <a:ext uri="{FF2B5EF4-FFF2-40B4-BE49-F238E27FC236}">
                <a16:creationId xmlns:a16="http://schemas.microsoft.com/office/drawing/2014/main" id="{5C7BE09D-1FC7-9D19-9EEF-5685464C5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E4A771-A565-55D2-CA6D-4BB6E2A95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148B8-EE3C-472C-BCF3-413992E30D3E}" type="slidenum">
              <a:rPr lang="en-IN" smtClean="0"/>
              <a:t>‹#›</a:t>
            </a:fld>
            <a:endParaRPr lang="en-IN"/>
          </a:p>
        </p:txBody>
      </p:sp>
    </p:spTree>
    <p:extLst>
      <p:ext uri="{BB962C8B-B14F-4D97-AF65-F5344CB8AC3E}">
        <p14:creationId xmlns:p14="http://schemas.microsoft.com/office/powerpoint/2010/main" val="2487314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BE24-1EAC-59E9-ABD9-6C286117E1E2}"/>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PFSD</a:t>
            </a:r>
            <a:br>
              <a:rPr lang="en-IN" dirty="0"/>
            </a:br>
            <a:endParaRPr lang="en-IN" dirty="0"/>
          </a:p>
        </p:txBody>
      </p:sp>
      <p:sp>
        <p:nvSpPr>
          <p:cNvPr id="3" name="Subtitle 2">
            <a:extLst>
              <a:ext uri="{FF2B5EF4-FFF2-40B4-BE49-F238E27FC236}">
                <a16:creationId xmlns:a16="http://schemas.microsoft.com/office/drawing/2014/main" id="{C4AC247A-3B82-980D-30E0-5EF16DBF19DE}"/>
              </a:ext>
            </a:extLst>
          </p:cNvPr>
          <p:cNvSpPr>
            <a:spLocks noGrp="1"/>
          </p:cNvSpPr>
          <p:nvPr>
            <p:ph type="subTitle" idx="1"/>
          </p:nvPr>
        </p:nvSpPr>
        <p:spPr/>
        <p:txBody>
          <a:bodyPr>
            <a:normAutofit/>
          </a:bodyPr>
          <a:lstStyle/>
          <a:p>
            <a:r>
              <a:rPr lang="en-IN" sz="5400" dirty="0">
                <a:latin typeface="Times New Roman" panose="02020603050405020304" pitchFamily="18" charset="0"/>
                <a:cs typeface="Times New Roman" panose="02020603050405020304" pitchFamily="18" charset="0"/>
              </a:rPr>
              <a:t>Review-1</a:t>
            </a:r>
          </a:p>
        </p:txBody>
      </p:sp>
    </p:spTree>
    <p:extLst>
      <p:ext uri="{BB962C8B-B14F-4D97-AF65-F5344CB8AC3E}">
        <p14:creationId xmlns:p14="http://schemas.microsoft.com/office/powerpoint/2010/main" val="394853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C33F-F1F7-B30F-53BD-A8F09B8949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A54BCD-6750-00C1-F0C5-D7BEBE6F16C3}"/>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Online Wedding Booking System is a web based project which act as a bridge between potential users and wedding planners. As people spend lots of money on Weddings, Parties and MICE, but they involve their selves in each and every affair in such a way that at the end of the day they feel that they have not seen the wedding of their only Son/Daughter or they have not been able to enjoy the functions. That is why; a Wedding Planner-Co-coordinator is required to make people comfortable on the day of the Wedding /Event. So that I have tried to make a web project so that all the Booking s for the food, venues, invitation cards, bookings can be done on time. This project is developed to make the users comfortable to enjoy each and every function along with their family, friends and relatives. This project organizes the facilities such as Venues &amp; Accommodation, Sets, Themes, Concepts &amp; Decorations, Menu Planning, F &amp; B and Bar Tendering Services, Music &amp; Entertainment.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78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873D-48B0-5452-A3C7-A77D7CAEB44A}"/>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Setup:</a:t>
            </a:r>
          </a:p>
        </p:txBody>
      </p:sp>
      <p:pic>
        <p:nvPicPr>
          <p:cNvPr id="13" name="Content Placeholder 12">
            <a:extLst>
              <a:ext uri="{FF2B5EF4-FFF2-40B4-BE49-F238E27FC236}">
                <a16:creationId xmlns:a16="http://schemas.microsoft.com/office/drawing/2014/main" id="{A9E41240-2170-5C55-F7A6-95B5361DEC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777" y="1385454"/>
            <a:ext cx="4687640" cy="2424546"/>
          </a:xfrm>
        </p:spPr>
      </p:pic>
      <p:pic>
        <p:nvPicPr>
          <p:cNvPr id="15" name="Picture 14">
            <a:extLst>
              <a:ext uri="{FF2B5EF4-FFF2-40B4-BE49-F238E27FC236}">
                <a16:creationId xmlns:a16="http://schemas.microsoft.com/office/drawing/2014/main" id="{26E7361F-81CB-2DFB-FFF0-0A469D201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681" y="1226416"/>
            <a:ext cx="5347855" cy="2845738"/>
          </a:xfrm>
          <a:prstGeom prst="rect">
            <a:avLst/>
          </a:prstGeom>
        </p:spPr>
      </p:pic>
      <p:pic>
        <p:nvPicPr>
          <p:cNvPr id="17" name="Picture 16">
            <a:extLst>
              <a:ext uri="{FF2B5EF4-FFF2-40B4-BE49-F238E27FC236}">
                <a16:creationId xmlns:a16="http://schemas.microsoft.com/office/drawing/2014/main" id="{EFEAFCB2-6787-ED11-0FC0-D6D4AB5EA7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068" y="4072154"/>
            <a:ext cx="4705349" cy="2605738"/>
          </a:xfrm>
          <a:prstGeom prst="rect">
            <a:avLst/>
          </a:prstGeom>
        </p:spPr>
      </p:pic>
      <p:pic>
        <p:nvPicPr>
          <p:cNvPr id="19" name="Picture 18">
            <a:extLst>
              <a:ext uri="{FF2B5EF4-FFF2-40B4-BE49-F238E27FC236}">
                <a16:creationId xmlns:a16="http://schemas.microsoft.com/office/drawing/2014/main" id="{21140C9D-8D51-5A08-5A93-881E4F163E74}"/>
              </a:ext>
            </a:extLst>
          </p:cNvPr>
          <p:cNvPicPr>
            <a:picLocks noChangeAspect="1"/>
          </p:cNvPicPr>
          <p:nvPr/>
        </p:nvPicPr>
        <p:blipFill>
          <a:blip r:embed="rId5"/>
          <a:stretch>
            <a:fillRect/>
          </a:stretch>
        </p:blipFill>
        <p:spPr>
          <a:xfrm>
            <a:off x="6035385" y="4163941"/>
            <a:ext cx="5010151" cy="2422164"/>
          </a:xfrm>
          <a:prstGeom prst="rect">
            <a:avLst/>
          </a:prstGeom>
        </p:spPr>
      </p:pic>
    </p:spTree>
    <p:extLst>
      <p:ext uri="{BB962C8B-B14F-4D97-AF65-F5344CB8AC3E}">
        <p14:creationId xmlns:p14="http://schemas.microsoft.com/office/powerpoint/2010/main" val="37972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CF04-4624-C27E-0943-EFA5E6416054}"/>
              </a:ext>
            </a:extLst>
          </p:cNvPr>
          <p:cNvSpPr>
            <a:spLocks noGrp="1"/>
          </p:cNvSpPr>
          <p:nvPr>
            <p:ph type="title"/>
          </p:nvPr>
        </p:nvSpPr>
        <p:spPr>
          <a:xfrm>
            <a:off x="838200" y="349494"/>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Work allocation to team members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328D2E-C57A-1B64-CFB6-7E26695AE86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2110030373-github setup and tools verification.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2110030389- documentation and work allotment.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2110030432-</a:t>
            </a:r>
            <a:r>
              <a:rPr lang="en-US" dirty="0">
                <a:latin typeface="Times New Roman" panose="02020603050405020304" pitchFamily="18" charset="0"/>
                <a:cs typeface="Times New Roman" panose="02020603050405020304" pitchFamily="18" charset="0"/>
              </a:rPr>
              <a:t>Data set collection and tools setup.</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2110030393-documentation and tools verification.</a:t>
            </a:r>
          </a:p>
        </p:txBody>
      </p:sp>
    </p:spTree>
    <p:extLst>
      <p:ext uri="{BB962C8B-B14F-4D97-AF65-F5344CB8AC3E}">
        <p14:creationId xmlns:p14="http://schemas.microsoft.com/office/powerpoint/2010/main" val="230730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7CF6-6CA0-1519-75D4-2AC0A669136A}"/>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Data set collection and tools setup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6DD454-9FDE-1D06-C39A-DD8973733EA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HTML- page layout has been designed in HTML.</a:t>
            </a:r>
          </a:p>
          <a:p>
            <a:r>
              <a:rPr lang="en-IN" dirty="0">
                <a:latin typeface="Times New Roman" panose="02020603050405020304" pitchFamily="18" charset="0"/>
                <a:cs typeface="Times New Roman" panose="02020603050405020304" pitchFamily="18" charset="0"/>
              </a:rPr>
              <a:t>CSS-It has been used in all designing parts.</a:t>
            </a:r>
          </a:p>
          <a:p>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-All the validation task and animations has been developed here.</a:t>
            </a:r>
          </a:p>
          <a:p>
            <a:r>
              <a:rPr lang="en-IN" dirty="0">
                <a:latin typeface="Times New Roman" panose="02020603050405020304" pitchFamily="18" charset="0"/>
                <a:cs typeface="Times New Roman" panose="02020603050405020304" pitchFamily="18" charset="0"/>
              </a:rPr>
              <a:t>Python-All the business logic has been implemented in python.</a:t>
            </a:r>
          </a:p>
          <a:p>
            <a:r>
              <a:rPr lang="en-IN" dirty="0">
                <a:latin typeface="Times New Roman" panose="02020603050405020304" pitchFamily="18" charset="0"/>
                <a:cs typeface="Times New Roman" panose="02020603050405020304" pitchFamily="18" charset="0"/>
              </a:rPr>
              <a:t>MySQL-This database has been used as database for the project.</a:t>
            </a:r>
          </a:p>
          <a:p>
            <a:r>
              <a:rPr lang="en-IN" dirty="0">
                <a:latin typeface="Times New Roman" panose="02020603050405020304" pitchFamily="18" charset="0"/>
                <a:cs typeface="Times New Roman" panose="02020603050405020304" pitchFamily="18" charset="0"/>
              </a:rPr>
              <a:t>Django-This has been used for the framework.</a:t>
            </a:r>
          </a:p>
          <a:p>
            <a:endParaRPr lang="en-IN" dirty="0"/>
          </a:p>
        </p:txBody>
      </p:sp>
    </p:spTree>
    <p:extLst>
      <p:ext uri="{BB962C8B-B14F-4D97-AF65-F5344CB8AC3E}">
        <p14:creationId xmlns:p14="http://schemas.microsoft.com/office/powerpoint/2010/main" val="414230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ABF7-7EC8-08E3-7A2A-232338BB61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Configurations for this project:</a:t>
            </a:r>
          </a:p>
        </p:txBody>
      </p:sp>
      <p:sp>
        <p:nvSpPr>
          <p:cNvPr id="3" name="Content Placeholder 2">
            <a:extLst>
              <a:ext uri="{FF2B5EF4-FFF2-40B4-BE49-F238E27FC236}">
                <a16:creationId xmlns:a16="http://schemas.microsoft.com/office/drawing/2014/main" id="{88715427-B80D-2313-C5BD-5F1B103FC309}"/>
              </a:ext>
            </a:extLst>
          </p:cNvPr>
          <p:cNvSpPr>
            <a:spLocks noGrp="1"/>
          </p:cNvSpPr>
          <p:nvPr>
            <p:ph idx="1"/>
          </p:nvPr>
        </p:nvSpPr>
        <p:spPr/>
        <p:txBody>
          <a:bodyPr>
            <a:normAutofit lnSpcReduction="10000"/>
          </a:bodyPr>
          <a:lstStyle/>
          <a:p>
            <a:pPr>
              <a:lnSpc>
                <a:spcPct val="250000"/>
              </a:lnSpc>
            </a:pPr>
            <a:r>
              <a:rPr lang="en-IN" b="1" dirty="0">
                <a:latin typeface="Times New Roman" panose="02020603050405020304" pitchFamily="18" charset="0"/>
                <a:cs typeface="Times New Roman" panose="02020603050405020304" pitchFamily="18" charset="0"/>
              </a:rPr>
              <a:t>Windows: </a:t>
            </a:r>
            <a:r>
              <a:rPr lang="en-IN" dirty="0">
                <a:latin typeface="Times New Roman" panose="02020603050405020304" pitchFamily="18" charset="0"/>
                <a:cs typeface="Times New Roman" panose="02020603050405020304" pitchFamily="18" charset="0"/>
              </a:rPr>
              <a:t>This project can be configured in windows </a:t>
            </a:r>
            <a:r>
              <a:rPr lang="en-IN" dirty="0" err="1">
                <a:latin typeface="Times New Roman" panose="02020603050405020304" pitchFamily="18" charset="0"/>
                <a:cs typeface="Times New Roman" panose="02020603050405020304" pitchFamily="18" charset="0"/>
              </a:rPr>
              <a:t>easily,need</a:t>
            </a:r>
            <a:r>
              <a:rPr lang="en-IN" dirty="0">
                <a:latin typeface="Times New Roman" panose="02020603050405020304" pitchFamily="18" charset="0"/>
                <a:cs typeface="Times New Roman" panose="02020603050405020304" pitchFamily="18" charset="0"/>
              </a:rPr>
              <a:t> to install Python, Django , PIP.</a:t>
            </a:r>
          </a:p>
          <a:p>
            <a:pPr>
              <a:lnSpc>
                <a:spcPct val="250000"/>
              </a:lnSpc>
            </a:pPr>
            <a:r>
              <a:rPr lang="en-IN" b="1" dirty="0">
                <a:latin typeface="Times New Roman" panose="02020603050405020304" pitchFamily="18" charset="0"/>
                <a:cs typeface="Times New Roman" panose="02020603050405020304" pitchFamily="18" charset="0"/>
              </a:rPr>
              <a:t>Linux</a:t>
            </a:r>
            <a:r>
              <a:rPr lang="en-IN" dirty="0">
                <a:latin typeface="Times New Roman" panose="02020603050405020304" pitchFamily="18" charset="0"/>
                <a:cs typeface="Times New Roman" panose="02020603050405020304" pitchFamily="18" charset="0"/>
              </a:rPr>
              <a:t>: we can run this project on all versions of operating systems.</a:t>
            </a:r>
          </a:p>
          <a:p>
            <a:pPr>
              <a:lnSpc>
                <a:spcPct val="250000"/>
              </a:lnSpc>
            </a:pPr>
            <a:r>
              <a:rPr lang="en-IN" b="1" dirty="0">
                <a:latin typeface="Times New Roman" panose="02020603050405020304" pitchFamily="18" charset="0"/>
                <a:cs typeface="Times New Roman" panose="02020603050405020304" pitchFamily="18" charset="0"/>
              </a:rPr>
              <a:t>Mac</a:t>
            </a:r>
            <a:r>
              <a:rPr lang="en-IN" dirty="0">
                <a:latin typeface="Times New Roman" panose="02020603050405020304" pitchFamily="18" charset="0"/>
                <a:cs typeface="Times New Roman" panose="02020603050405020304" pitchFamily="18" charset="0"/>
              </a:rPr>
              <a:t> :we can run this project on operating systems also.</a:t>
            </a:r>
          </a:p>
        </p:txBody>
      </p:sp>
    </p:spTree>
    <p:extLst>
      <p:ext uri="{BB962C8B-B14F-4D97-AF65-F5344CB8AC3E}">
        <p14:creationId xmlns:p14="http://schemas.microsoft.com/office/powerpoint/2010/main" val="3086724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0D2BC4394A0E4CAE0B36772B5942CB" ma:contentTypeVersion="7" ma:contentTypeDescription="Create a new document." ma:contentTypeScope="" ma:versionID="1bedc55f3400fe69a8dce739c7a55752">
  <xsd:schema xmlns:xsd="http://www.w3.org/2001/XMLSchema" xmlns:xs="http://www.w3.org/2001/XMLSchema" xmlns:p="http://schemas.microsoft.com/office/2006/metadata/properties" xmlns:ns3="e184a4fd-bacb-49f6-bb20-0975603eb679" xmlns:ns4="00867a57-d87e-42b0-bc17-3fb776bde756" targetNamespace="http://schemas.microsoft.com/office/2006/metadata/properties" ma:root="true" ma:fieldsID="0e9f378ed2f48e113f4b503f1c1f9a96" ns3:_="" ns4:_="">
    <xsd:import namespace="e184a4fd-bacb-49f6-bb20-0975603eb679"/>
    <xsd:import namespace="00867a57-d87e-42b0-bc17-3fb776bde75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84a4fd-bacb-49f6-bb20-0975603eb6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867a57-d87e-42b0-bc17-3fb776bde75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C0B9F8-ACBA-4FB3-83B2-B7E8E5FABC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84a4fd-bacb-49f6-bb20-0975603eb679"/>
    <ds:schemaRef ds:uri="00867a57-d87e-42b0-bc17-3fb776bde7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698261-E962-4B53-AC9F-F8B3239E8194}">
  <ds:schemaRefs>
    <ds:schemaRef ds:uri="http://schemas.microsoft.com/sharepoint/v3/contenttype/forms"/>
  </ds:schemaRefs>
</ds:datastoreItem>
</file>

<file path=customXml/itemProps3.xml><?xml version="1.0" encoding="utf-8"?>
<ds:datastoreItem xmlns:ds="http://schemas.openxmlformats.org/officeDocument/2006/customXml" ds:itemID="{3FB82648-B456-4ADB-ACF3-0F35B61FD3D7}">
  <ds:schemaRefs>
    <ds:schemaRef ds:uri="http://purl.org/dc/terms/"/>
    <ds:schemaRef ds:uri="http://schemas.microsoft.com/office/2006/documentManagement/types"/>
    <ds:schemaRef ds:uri="http://purl.org/dc/dcmitype/"/>
    <ds:schemaRef ds:uri="e184a4fd-bacb-49f6-bb20-0975603eb679"/>
    <ds:schemaRef ds:uri="00867a57-d87e-42b0-bc17-3fb776bde756"/>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44</TotalTime>
  <Words>346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PFSD </vt:lpstr>
      <vt:lpstr>Literature Review</vt:lpstr>
      <vt:lpstr>Github Setup:</vt:lpstr>
      <vt:lpstr>Work allocation to team members</vt:lpstr>
      <vt:lpstr>Data set collection and tools setup</vt:lpstr>
      <vt:lpstr>Configurations for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NEKKANTI MANASALAKSHMI .</dc:creator>
  <cp:lastModifiedBy>Neetha Reddy</cp:lastModifiedBy>
  <cp:revision>2</cp:revision>
  <dcterms:created xsi:type="dcterms:W3CDTF">2022-08-07T16:43:54Z</dcterms:created>
  <dcterms:modified xsi:type="dcterms:W3CDTF">2022-08-08T04:51:48Z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0x0101009F0D2BC4394A0E4CAE0B36772B5942CB</vt:lpwstr>
  </property>
</Properties>
</file>