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30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44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10" r:id="rId62"/>
    <p:sldId id="411" r:id="rId63"/>
    <p:sldId id="412" r:id="rId64"/>
    <p:sldId id="413" r:id="rId65"/>
    <p:sldId id="414" r:id="rId66"/>
    <p:sldId id="345" r:id="rId67"/>
    <p:sldId id="416" r:id="rId68"/>
    <p:sldId id="263" r:id="rId69"/>
    <p:sldId id="270" r:id="rId70"/>
    <p:sldId id="417" r:id="rId71"/>
    <p:sldId id="418" r:id="rId72"/>
    <p:sldId id="419" r:id="rId73"/>
    <p:sldId id="420" r:id="rId74"/>
    <p:sldId id="269" r:id="rId75"/>
    <p:sldId id="264" r:id="rId76"/>
    <p:sldId id="272" r:id="rId77"/>
    <p:sldId id="271" r:id="rId78"/>
    <p:sldId id="260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9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tooltip="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Job 中 任何 Pod 成功终止，不再创建新 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tooltip="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tooltip="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tooltip="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tooltip="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tooltip="" action="ppaction://hlinkfil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11170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wget https://github.com/prometheus/prometheus/releases/download/v2.23.0/prometheus-2.23.0.linux-amd64.tar.gz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115820"/>
            <a:ext cx="52978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cat &lt;&lt;EOF | sudo tee /etc/systemd/system/</a:t>
            </a:r>
            <a:r>
              <a:rPr lang="en-US" altLang="zh-CN" sz="1400"/>
              <a:t>prometheus.</a:t>
            </a:r>
            <a:r>
              <a:rPr lang="zh-CN" altLang="en-US" sz="1400"/>
              <a:t>service</a:t>
            </a:r>
            <a:endParaRPr lang="zh-CN" altLang="en-US" sz="1400"/>
          </a:p>
          <a:p>
            <a:r>
              <a:rPr lang="zh-CN" altLang="en-US" sz="1400"/>
              <a:t>[Unit]</a:t>
            </a:r>
            <a:endParaRPr lang="zh-CN" altLang="en-US" sz="1400"/>
          </a:p>
          <a:p>
            <a:r>
              <a:rPr lang="zh-CN" altLang="en-US" sz="1400"/>
              <a:t>Description=</a:t>
            </a:r>
            <a:r>
              <a:rPr lang="en-US" altLang="zh-CN" sz="1400"/>
              <a:t>prometheus</a:t>
            </a:r>
            <a:endParaRPr lang="zh-CN" altLang="en-US" sz="1400"/>
          </a:p>
          <a:p>
            <a:r>
              <a:rPr lang="zh-CN" altLang="en-US" sz="1400"/>
              <a:t>Documentation=https://prometheus.io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[Service]</a:t>
            </a:r>
            <a:endParaRPr lang="zh-CN" altLang="en-US" sz="1400"/>
          </a:p>
          <a:p>
            <a:r>
              <a:rPr lang="zh-CN" altLang="en-US" sz="1400"/>
              <a:t>Type=notify</a:t>
            </a:r>
            <a:endParaRPr lang="zh-CN" altLang="en-US" sz="1400"/>
          </a:p>
          <a:p>
            <a:r>
              <a:rPr lang="zh-CN" altLang="en-US" sz="1400"/>
              <a:t>ExecStart=/usr/local/bin/</a:t>
            </a:r>
            <a:r>
              <a:rPr lang="en-US" altLang="zh-CN" sz="1400"/>
              <a:t>prometheus</a:t>
            </a:r>
            <a:r>
              <a:rPr lang="zh-CN" altLang="en-US" sz="1400"/>
              <a:t>\\</a:t>
            </a:r>
            <a:endParaRPr lang="zh-CN" altLang="en-US" sz="1400"/>
          </a:p>
          <a:p>
            <a:r>
              <a:rPr lang="zh-CN" altLang="en-US" sz="1400"/>
              <a:t>  --config.file=</a:t>
            </a:r>
            <a:r>
              <a:rPr lang="en-US" altLang="zh-CN" sz="1400"/>
              <a:t>/etc/prometheus/prometheus.yml</a:t>
            </a:r>
            <a:r>
              <a:rPr lang="zh-CN" altLang="en-US" sz="1400"/>
              <a:t> \\</a:t>
            </a:r>
            <a:endParaRPr lang="zh-CN" altLang="en-US" sz="1400"/>
          </a:p>
          <a:p>
            <a:r>
              <a:rPr lang="zh-CN" altLang="en-US" sz="1400"/>
              <a:t>  --web.enable-lifecycle \\</a:t>
            </a:r>
            <a:endParaRPr lang="zh-CN" altLang="en-US" sz="1400"/>
          </a:p>
          <a:p>
            <a:r>
              <a:rPr lang="zh-CN" altLang="en-US" sz="1400"/>
              <a:t>  --storage.tsdb.path="</a:t>
            </a:r>
            <a:r>
              <a:rPr lang="en-US" altLang="zh-CN" sz="1400"/>
              <a:t>/var/lib/prometheus/</a:t>
            </a:r>
            <a:r>
              <a:rPr lang="zh-CN" altLang="en-US" sz="1400"/>
              <a:t>data/" \\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--storage.tsdb.retention.time</a:t>
            </a:r>
            <a:r>
              <a:rPr lang="en-US" altLang="zh-CN" sz="1400">
                <a:sym typeface="+mn-ea"/>
              </a:rPr>
              <a:t>=12d</a:t>
            </a:r>
            <a:endParaRPr lang="zh-CN" altLang="en-US" sz="1400"/>
          </a:p>
          <a:p>
            <a:r>
              <a:rPr lang="zh-CN" altLang="en-US" sz="1400"/>
              <a:t>Restart=on-failure</a:t>
            </a:r>
            <a:endParaRPr lang="zh-CN" altLang="en-US" sz="1400"/>
          </a:p>
          <a:p>
            <a:r>
              <a:rPr lang="zh-CN" altLang="en-US" sz="1400"/>
              <a:t>RestartSec=5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[Install]</a:t>
            </a:r>
            <a:endParaRPr lang="zh-CN" altLang="en-US" sz="1400"/>
          </a:p>
          <a:p>
            <a:r>
              <a:rPr lang="zh-CN" altLang="en-US" sz="1400"/>
              <a:t>WantedBy=multi-user.target</a:t>
            </a:r>
            <a:endParaRPr lang="zh-CN" altLang="en-US" sz="1400"/>
          </a:p>
          <a:p>
            <a:r>
              <a:rPr lang="zh-CN" altLang="en-US" sz="1400"/>
              <a:t>EOF</a:t>
            </a:r>
            <a:endParaRPr lang="zh-CN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15861</Words>
  <Application>WPS 演示</Application>
  <PresentationFormat>宽屏</PresentationFormat>
  <Paragraphs>1398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102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Lato</vt:lpstr>
      <vt:lpstr>Lato Light</vt:lpstr>
      <vt:lpstr>Roboto Lt</vt:lpstr>
      <vt:lpstr>微软雅黑 Light</vt:lpstr>
      <vt:lpstr>李旭科书法</vt:lpstr>
      <vt:lpstr>Directive Four</vt:lpstr>
      <vt:lpstr>华文隶书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25</cp:revision>
  <dcterms:created xsi:type="dcterms:W3CDTF">2019-05-10T01:11:00Z</dcterms:created>
  <dcterms:modified xsi:type="dcterms:W3CDTF">2020-12-15T09:32:04Z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