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58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2" r:id="rId21"/>
    <p:sldId id="304" r:id="rId22"/>
    <p:sldId id="305" r:id="rId23"/>
    <p:sldId id="306" r:id="rId24"/>
    <p:sldId id="261" r:id="rId25"/>
    <p:sldId id="268" r:id="rId26"/>
    <p:sldId id="267" r:id="rId27"/>
    <p:sldId id="263" r:id="rId28"/>
    <p:sldId id="270" r:id="rId29"/>
    <p:sldId id="269" r:id="rId30"/>
    <p:sldId id="264" r:id="rId31"/>
    <p:sldId id="272" r:id="rId32"/>
    <p:sldId id="271" r:id="rId33"/>
    <p:sldId id="26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160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sv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2.sv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5.svg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3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3" Type="http://schemas.openxmlformats.org/officeDocument/2006/relationships/image" Target="../media/image22.png"/><Relationship Id="rId2" Type="http://schemas.openxmlformats.org/officeDocument/2006/relationships/image" Target="../media/image6.sv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rgbClr val="4D4D4D">
                    <a:lumMod val="60000"/>
                    <a:lumOff val="40000"/>
                  </a:srgbClr>
                </a:solidFill>
                <a:sym typeface="+mn-ea"/>
              </a:rPr>
              <a:t>自动化，服务自治理，大规模编排容器云平台</a:t>
            </a:r>
            <a:endParaRPr lang="zh-CN" altLang="en-US" sz="900">
              <a:solidFill>
                <a:srgbClr val="4D4D4D">
                  <a:lumMod val="60000"/>
                  <a:lumOff val="40000"/>
                </a:srgbClr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96155" y="4250690"/>
            <a:ext cx="2599055" cy="290195"/>
            <a:chOff x="4675852" y="4351567"/>
            <a:chExt cx="2923699" cy="246645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351567"/>
              <a:ext cx="1257459" cy="24664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主讲人：</a:t>
              </a:r>
              <a:r>
                <a:rPr lang="zh-CN" altLang="en-US" sz="900" dirty="0" err="1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刘智</a:t>
              </a:r>
              <a:endParaRPr lang="zh-CN" altLang="en-US" sz="900" dirty="0" err="1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213776" y="4351567"/>
              <a:ext cx="1385775" cy="246645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时间：</a:t>
              </a:r>
              <a:r>
                <a:rPr lang="en-US" altLang="zh-CN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2020/12/15</a:t>
              </a:r>
              <a:endParaRPr lang="en-US" altLang="zh-CN" sz="9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88780" y="2178153"/>
            <a:ext cx="46144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Massive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ontainer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rchestration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latform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840" y="1548765"/>
            <a:ext cx="9286875" cy="4232910"/>
            <a:chOff x="2608" y="1784"/>
            <a:chExt cx="14625" cy="6666"/>
          </a:xfrm>
        </p:grpSpPr>
        <p:sp>
          <p:nvSpPr>
            <p:cNvPr id="2" name="文本框 1"/>
            <p:cNvSpPr txBox="1"/>
            <p:nvPr/>
          </p:nvSpPr>
          <p:spPr>
            <a:xfrm>
              <a:off x="3051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 SERVER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提供集群控制平面的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1" y="4197"/>
              <a:ext cx="7241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CONTROLLER MANAGER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replicaton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endpoints 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service account &amp; token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51" y="6841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ETCD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持久化存储，用以记录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cluster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状态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3" y="4236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KUBE-PROXY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分布式负载均衡，服务发现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93" y="5705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SCHEDULER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服务调度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08" y="1784"/>
              <a:ext cx="13984" cy="66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93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KUBELET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控制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节点的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CRI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582" y="7967"/>
              <a:ext cx="20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 Panel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567" y="2316"/>
              <a:ext cx="6447" cy="3093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32" y="4926"/>
              <a:ext cx="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kube-master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API Server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Scheduler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Controller</a:t>
            </a:r>
            <a:endParaRPr lang="en-US" altLang="zh-CN" sz="1200"/>
          </a:p>
          <a:p>
            <a:pPr algn="ctr"/>
            <a:r>
              <a:rPr lang="en-US" altLang="zh-CN" sz="1200"/>
              <a:t>Manager</a:t>
            </a:r>
            <a:endParaRPr lang="en-US" altLang="zh-CN" sz="1200"/>
          </a:p>
        </p:txBody>
      </p:sp>
      <p:grpSp>
        <p:nvGrpSpPr>
          <p:cNvPr id="2" name="组合 1"/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etcd</a:t>
              </a:r>
              <a:endParaRPr lang="en-US" altLang="zh-CN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kube-worker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4" name="圆角矩形 23"/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04035" y="1800225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00580" y="228409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100580" y="403225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1520" y="1800225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10275" y="1800225"/>
            <a:ext cx="3681095" cy="30359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bject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的集合，表示了集群的状态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容器运行的应用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应用可用的资源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应用运行的行为、策略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定义了用户对object的期望状态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描述了object的当前状态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多数情况卡使用.yaml文件描述一个object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875" y="1866265"/>
            <a:ext cx="3125470" cy="355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0290" y="220281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apiVersion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400290" y="2970530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kind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00290" y="373824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metadata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00290" y="4505960"/>
            <a:ext cx="2591435" cy="56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8215" y="117729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apiVersion: apps/v1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kind: Deployment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metadata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spec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569085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729740"/>
            <a:ext cx="37242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757680"/>
            <a:ext cx="1090866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这些管理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副本集的高级抽象概念，在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中称之为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workloads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910" y="2297430"/>
            <a:ext cx="3525520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81775" y="2297430"/>
            <a:ext cx="3649980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0910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581775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58533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81164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953510" y="453580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53580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07657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885888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10" y="387604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92065" y="4358005"/>
            <a:ext cx="9525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336155" y="4377055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6151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741172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3954145" y="32829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092065" y="2690495"/>
            <a:ext cx="190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041005" y="2689860"/>
            <a:ext cx="571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笑脸 27"/>
          <p:cNvSpPr/>
          <p:nvPr/>
        </p:nvSpPr>
        <p:spPr>
          <a:xfrm>
            <a:off x="3709035" y="1061085"/>
            <a:ext cx="469900" cy="47879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5"/>
            <a:endCxn id="23" idx="0"/>
          </p:cNvCxnSpPr>
          <p:nvPr/>
        </p:nvCxnSpPr>
        <p:spPr>
          <a:xfrm>
            <a:off x="4110355" y="147002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17085" y="166497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20091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72185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cxnSp>
        <p:nvCxnSpPr>
          <p:cNvPr id="33" name="曲线连接符 32"/>
          <p:cNvCxnSpPr>
            <a:stCxn id="16" idx="2"/>
            <a:endCxn id="17" idx="3"/>
          </p:cNvCxnSpPr>
          <p:nvPr/>
        </p:nvCxnSpPr>
        <p:spPr>
          <a:xfrm rot="5400000">
            <a:off x="8251825" y="2896235"/>
            <a:ext cx="1445895" cy="10337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2"/>
            <a:endCxn id="17" idx="1"/>
          </p:cNvCxnSpPr>
          <p:nvPr/>
        </p:nvCxnSpPr>
        <p:spPr>
          <a:xfrm rot="5400000" flipV="1">
            <a:off x="3108325" y="3290570"/>
            <a:ext cx="1445895" cy="2444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4983" y="5252085"/>
            <a:ext cx="9398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Pod Network</a:t>
            </a:r>
            <a:endParaRPr lang="en-US" altLang="zh-CN" sz="1000" b="1"/>
          </a:p>
        </p:txBody>
      </p:sp>
      <p:sp>
        <p:nvSpPr>
          <p:cNvPr id="36" name="文本框 35"/>
          <p:cNvSpPr txBox="1"/>
          <p:nvPr/>
        </p:nvSpPr>
        <p:spPr>
          <a:xfrm>
            <a:off x="6811645" y="3891280"/>
            <a:ext cx="729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Cluster IP</a:t>
            </a:r>
            <a:endParaRPr lang="en-US" altLang="zh-CN" sz="1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资源对象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5067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的网络插件，工作负载，服务发现与负载均衡机制，存储机制，服务暴露机制，调度机制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 flipH="1">
            <a:off x="3608299" y="2404381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rot="16200000" flipV="1">
            <a:off x="4448024" y="2442855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7381932" y="236468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rot="5400000" flipH="1" flipV="1">
            <a:off x="7021248" y="2403154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3608299" y="533243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3" name="直接连接符 52"/>
          <p:cNvCxnSpPr/>
          <p:nvPr>
            <p:custDataLst>
              <p:tags r:id="rId6"/>
            </p:custDataLst>
          </p:nvPr>
        </p:nvCxnSpPr>
        <p:spPr>
          <a:xfrm rot="5400000">
            <a:off x="4448024" y="4967470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4" name="直接连接符 53"/>
          <p:cNvCxnSpPr/>
          <p:nvPr>
            <p:custDataLst>
              <p:tags r:id="rId7"/>
            </p:custDataLst>
          </p:nvPr>
        </p:nvCxnSpPr>
        <p:spPr>
          <a:xfrm flipV="1">
            <a:off x="7381932" y="5267989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5" name="直接连接符 54"/>
          <p:cNvCxnSpPr/>
          <p:nvPr>
            <p:custDataLst>
              <p:tags r:id="rId8"/>
            </p:custDataLst>
          </p:nvPr>
        </p:nvCxnSpPr>
        <p:spPr>
          <a:xfrm rot="16200000" flipH="1">
            <a:off x="7021248" y="4903029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6" name="任意多边形 55"/>
          <p:cNvSpPr/>
          <p:nvPr>
            <p:custDataLst>
              <p:tags r:id="rId9"/>
            </p:custDataLst>
          </p:nvPr>
        </p:nvSpPr>
        <p:spPr bwMode="auto">
          <a:xfrm>
            <a:off x="4307482" y="3475850"/>
            <a:ext cx="948412" cy="1704938"/>
          </a:xfrm>
          <a:custGeom>
            <a:avLst/>
            <a:gdLst/>
            <a:ahLst/>
            <a:cxnLst>
              <a:cxn ang="0">
                <a:pos x="318" y="410"/>
              </a:cxn>
              <a:cxn ang="0">
                <a:pos x="318" y="101"/>
              </a:cxn>
              <a:cxn ang="0">
                <a:pos x="76" y="0"/>
              </a:cxn>
              <a:cxn ang="0">
                <a:pos x="33" y="0"/>
              </a:cxn>
              <a:cxn ang="0">
                <a:pos x="0" y="181"/>
              </a:cxn>
              <a:cxn ang="0">
                <a:pos x="172" y="249"/>
              </a:cxn>
              <a:cxn ang="0">
                <a:pos x="173" y="250"/>
              </a:cxn>
              <a:cxn ang="0">
                <a:pos x="180" y="368"/>
              </a:cxn>
              <a:cxn ang="0">
                <a:pos x="176" y="369"/>
              </a:cxn>
              <a:cxn ang="0">
                <a:pos x="17" y="454"/>
              </a:cxn>
              <a:cxn ang="0">
                <a:pos x="75" y="630"/>
              </a:cxn>
              <a:cxn ang="0">
                <a:pos x="259" y="607"/>
              </a:cxn>
              <a:cxn ang="0">
                <a:pos x="260" y="606"/>
              </a:cxn>
              <a:cxn ang="0">
                <a:pos x="324" y="706"/>
              </a:cxn>
              <a:cxn ang="0">
                <a:pos x="320" y="710"/>
              </a:cxn>
              <a:cxn ang="0">
                <a:pos x="222" y="861"/>
              </a:cxn>
              <a:cxn ang="0">
                <a:pos x="300" y="933"/>
              </a:cxn>
              <a:cxn ang="0">
                <a:pos x="518" y="727"/>
              </a:cxn>
              <a:cxn ang="0">
                <a:pos x="318" y="410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7" name="任意多边形 56"/>
          <p:cNvSpPr/>
          <p:nvPr>
            <p:custDataLst>
              <p:tags r:id="rId10"/>
            </p:custDataLst>
          </p:nvPr>
        </p:nvSpPr>
        <p:spPr bwMode="auto">
          <a:xfrm>
            <a:off x="6023446" y="2293646"/>
            <a:ext cx="1526283" cy="1250581"/>
          </a:xfrm>
          <a:custGeom>
            <a:avLst/>
            <a:gdLst/>
            <a:ahLst/>
            <a:cxnLst>
              <a:cxn ang="0">
                <a:pos x="547" y="684"/>
              </a:cxn>
              <a:cxn ang="0">
                <a:pos x="834" y="605"/>
              </a:cxn>
              <a:cxn ang="0">
                <a:pos x="811" y="534"/>
              </a:cxn>
              <a:cxn ang="0">
                <a:pos x="627" y="557"/>
              </a:cxn>
              <a:cxn ang="0">
                <a:pos x="563" y="456"/>
              </a:cxn>
              <a:cxn ang="0">
                <a:pos x="566" y="453"/>
              </a:cxn>
              <a:cxn ang="0">
                <a:pos x="664" y="303"/>
              </a:cxn>
              <a:cxn ang="0">
                <a:pos x="529" y="177"/>
              </a:cxn>
              <a:cxn ang="0">
                <a:pos x="379" y="285"/>
              </a:cxn>
              <a:cxn ang="0">
                <a:pos x="275" y="227"/>
              </a:cxn>
              <a:cxn ang="0">
                <a:pos x="276" y="224"/>
              </a:cxn>
              <a:cxn ang="0">
                <a:pos x="289" y="45"/>
              </a:cxn>
              <a:cxn ang="0">
                <a:pos x="110" y="0"/>
              </a:cxn>
              <a:cxn ang="0">
                <a:pos x="30" y="166"/>
              </a:cxn>
              <a:cxn ang="0">
                <a:pos x="0" y="163"/>
              </a:cxn>
              <a:cxn ang="0">
                <a:pos x="0" y="290"/>
              </a:cxn>
              <a:cxn ang="0">
                <a:pos x="547" y="684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8" name="任意多边形 57"/>
          <p:cNvSpPr/>
          <p:nvPr>
            <p:custDataLst>
              <p:tags r:id="rId11"/>
            </p:custDataLst>
          </p:nvPr>
        </p:nvSpPr>
        <p:spPr bwMode="auto">
          <a:xfrm>
            <a:off x="4660377" y="2300264"/>
            <a:ext cx="1268226" cy="1266019"/>
          </a:xfrm>
          <a:custGeom>
            <a:avLst/>
            <a:gdLst/>
            <a:ahLst/>
            <a:cxnLst>
              <a:cxn ang="0">
                <a:pos x="566" y="305"/>
              </a:cxn>
              <a:cxn ang="0">
                <a:pos x="694" y="286"/>
              </a:cxn>
              <a:cxn ang="0">
                <a:pos x="694" y="159"/>
              </a:cxn>
              <a:cxn ang="0">
                <a:pos x="655" y="163"/>
              </a:cxn>
              <a:cxn ang="0">
                <a:pos x="654" y="160"/>
              </a:cxn>
              <a:cxn ang="0">
                <a:pos x="584" y="0"/>
              </a:cxn>
              <a:cxn ang="0">
                <a:pos x="405" y="46"/>
              </a:cxn>
              <a:cxn ang="0">
                <a:pos x="415" y="227"/>
              </a:cxn>
              <a:cxn ang="0">
                <a:pos x="280" y="305"/>
              </a:cxn>
              <a:cxn ang="0">
                <a:pos x="278" y="302"/>
              </a:cxn>
              <a:cxn ang="0">
                <a:pos x="128" y="201"/>
              </a:cxn>
              <a:cxn ang="0">
                <a:pos x="0" y="334"/>
              </a:cxn>
              <a:cxn ang="0">
                <a:pos x="106" y="484"/>
              </a:cxn>
              <a:cxn ang="0">
                <a:pos x="24" y="642"/>
              </a:cxn>
              <a:cxn ang="0">
                <a:pos x="24" y="642"/>
              </a:cxn>
              <a:cxn ang="0">
                <a:pos x="141" y="692"/>
              </a:cxn>
              <a:cxn ang="0">
                <a:pos x="566" y="305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9" name="任意多边形 58"/>
          <p:cNvSpPr/>
          <p:nvPr>
            <p:custDataLst>
              <p:tags r:id="rId12"/>
            </p:custDataLst>
          </p:nvPr>
        </p:nvSpPr>
        <p:spPr bwMode="auto">
          <a:xfrm>
            <a:off x="4925050" y="4863177"/>
            <a:ext cx="1784339" cy="741084"/>
          </a:xfrm>
          <a:custGeom>
            <a:avLst/>
            <a:gdLst/>
            <a:ahLst/>
            <a:cxnLst>
              <a:cxn ang="0">
                <a:pos x="728" y="92"/>
              </a:cxn>
              <a:cxn ang="0">
                <a:pos x="222" y="0"/>
              </a:cxn>
              <a:cxn ang="0">
                <a:pos x="0" y="210"/>
              </a:cxn>
              <a:cxn ang="0">
                <a:pos x="19" y="227"/>
              </a:cxn>
              <a:cxn ang="0">
                <a:pos x="169" y="119"/>
              </a:cxn>
              <a:cxn ang="0">
                <a:pos x="171" y="117"/>
              </a:cxn>
              <a:cxn ang="0">
                <a:pos x="274" y="174"/>
              </a:cxn>
              <a:cxn ang="0">
                <a:pos x="272" y="180"/>
              </a:cxn>
              <a:cxn ang="0">
                <a:pos x="259" y="359"/>
              </a:cxn>
              <a:cxn ang="0">
                <a:pos x="438" y="405"/>
              </a:cxn>
              <a:cxn ang="0">
                <a:pos x="517" y="237"/>
              </a:cxn>
              <a:cxn ang="0">
                <a:pos x="530" y="232"/>
              </a:cxn>
              <a:cxn ang="0">
                <a:pos x="661" y="228"/>
              </a:cxn>
              <a:cxn ang="0">
                <a:pos x="663" y="235"/>
              </a:cxn>
              <a:cxn ang="0">
                <a:pos x="706" y="383"/>
              </a:cxn>
              <a:cxn ang="0">
                <a:pos x="884" y="337"/>
              </a:cxn>
              <a:cxn ang="0">
                <a:pos x="876" y="163"/>
              </a:cxn>
              <a:cxn ang="0">
                <a:pos x="877" y="166"/>
              </a:cxn>
              <a:cxn ang="0">
                <a:pos x="976" y="115"/>
              </a:cxn>
              <a:cxn ang="0">
                <a:pos x="908" y="13"/>
              </a:cxn>
              <a:cxn ang="0">
                <a:pos x="728" y="92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0" name="任意多边形 59"/>
          <p:cNvSpPr/>
          <p:nvPr>
            <p:custDataLst>
              <p:tags r:id="rId13"/>
            </p:custDataLst>
          </p:nvPr>
        </p:nvSpPr>
        <p:spPr bwMode="auto">
          <a:xfrm>
            <a:off x="6663072" y="3489086"/>
            <a:ext cx="981498" cy="1738021"/>
          </a:xfrm>
          <a:custGeom>
            <a:avLst/>
            <a:gdLst/>
            <a:ahLst/>
            <a:cxnLst>
              <a:cxn ang="0">
                <a:pos x="364" y="260"/>
              </a:cxn>
              <a:cxn ang="0">
                <a:pos x="357" y="142"/>
              </a:cxn>
              <a:cxn ang="0">
                <a:pos x="361" y="140"/>
              </a:cxn>
              <a:cxn ang="0">
                <a:pos x="519" y="55"/>
              </a:cxn>
              <a:cxn ang="0">
                <a:pos x="501" y="0"/>
              </a:cxn>
              <a:cxn ang="0">
                <a:pos x="214" y="80"/>
              </a:cxn>
              <a:cxn ang="0">
                <a:pos x="219" y="95"/>
              </a:cxn>
              <a:cxn ang="0">
                <a:pos x="0" y="735"/>
              </a:cxn>
              <a:cxn ang="0">
                <a:pos x="85" y="862"/>
              </a:cxn>
              <a:cxn ang="0">
                <a:pos x="215" y="951"/>
              </a:cxn>
              <a:cxn ang="0">
                <a:pos x="343" y="818"/>
              </a:cxn>
              <a:cxn ang="0">
                <a:pos x="237" y="666"/>
              </a:cxn>
              <a:cxn ang="0">
                <a:pos x="236" y="665"/>
              </a:cxn>
              <a:cxn ang="0">
                <a:pos x="318" y="507"/>
              </a:cxn>
              <a:cxn ang="0">
                <a:pos x="324" y="508"/>
              </a:cxn>
              <a:cxn ang="0">
                <a:pos x="503" y="510"/>
              </a:cxn>
              <a:cxn ang="0">
                <a:pos x="537" y="328"/>
              </a:cxn>
              <a:cxn ang="0">
                <a:pos x="365" y="260"/>
              </a:cxn>
              <a:cxn ang="0">
                <a:pos x="364" y="260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1" name="任意多边形 60"/>
          <p:cNvSpPr/>
          <p:nvPr>
            <p:custDataLst>
              <p:tags r:id="rId14"/>
            </p:custDataLst>
          </p:nvPr>
        </p:nvSpPr>
        <p:spPr bwMode="auto">
          <a:xfrm>
            <a:off x="4839035" y="2811965"/>
            <a:ext cx="2273984" cy="2273983"/>
          </a:xfrm>
          <a:custGeom>
            <a:avLst/>
            <a:gdLst/>
            <a:ahLst/>
            <a:cxnLst>
              <a:cxn ang="0">
                <a:pos x="1116" y="391"/>
              </a:cxn>
              <a:cxn ang="0">
                <a:pos x="391" y="127"/>
              </a:cxn>
              <a:cxn ang="0">
                <a:pos x="127" y="851"/>
              </a:cxn>
              <a:cxn ang="0">
                <a:pos x="851" y="1115"/>
              </a:cxn>
              <a:cxn ang="0">
                <a:pos x="1116" y="391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2" name="任意多边形 61"/>
          <p:cNvSpPr/>
          <p:nvPr>
            <p:custDataLst>
              <p:tags r:id="rId15"/>
            </p:custDataLst>
          </p:nvPr>
        </p:nvSpPr>
        <p:spPr bwMode="auto">
          <a:xfrm>
            <a:off x="5404673" y="3371632"/>
            <a:ext cx="1182522" cy="744548"/>
          </a:xfrm>
          <a:custGeom>
            <a:avLst/>
            <a:gdLst/>
            <a:ahLst/>
            <a:cxnLst>
              <a:cxn ang="0">
                <a:pos x="880" y="447"/>
              </a:cxn>
              <a:cxn ang="0">
                <a:pos x="879" y="427"/>
              </a:cxn>
              <a:cxn ang="0">
                <a:pos x="431" y="0"/>
              </a:cxn>
              <a:cxn ang="0">
                <a:pos x="3" y="317"/>
              </a:cxn>
              <a:cxn ang="0">
                <a:pos x="0" y="326"/>
              </a:cxn>
              <a:cxn ang="0">
                <a:pos x="108" y="326"/>
              </a:cxn>
              <a:cxn ang="0">
                <a:pos x="109" y="322"/>
              </a:cxn>
              <a:cxn ang="0">
                <a:pos x="431" y="102"/>
              </a:cxn>
              <a:cxn ang="0">
                <a:pos x="776" y="424"/>
              </a:cxn>
              <a:cxn ang="0">
                <a:pos x="778" y="447"/>
              </a:cxn>
              <a:cxn ang="0">
                <a:pos x="729" y="447"/>
              </a:cxn>
              <a:cxn ang="0">
                <a:pos x="826" y="580"/>
              </a:cxn>
              <a:cxn ang="0">
                <a:pos x="921" y="447"/>
              </a:cxn>
              <a:cxn ang="0">
                <a:pos x="880" y="447"/>
              </a:cxn>
            </a:cxnLst>
            <a:rect l="0" t="0" r="r" b="b"/>
            <a:pathLst>
              <a:path w="921" h="580">
                <a:moveTo>
                  <a:pt x="880" y="447"/>
                </a:moveTo>
                <a:cubicBezTo>
                  <a:pt x="879" y="427"/>
                  <a:pt x="879" y="427"/>
                  <a:pt x="879" y="427"/>
                </a:cubicBezTo>
                <a:cubicBezTo>
                  <a:pt x="867" y="187"/>
                  <a:pt x="670" y="0"/>
                  <a:pt x="431" y="0"/>
                </a:cubicBezTo>
                <a:cubicBezTo>
                  <a:pt x="236" y="0"/>
                  <a:pt x="60" y="130"/>
                  <a:pt x="3" y="317"/>
                </a:cubicBezTo>
                <a:cubicBezTo>
                  <a:pt x="0" y="326"/>
                  <a:pt x="0" y="326"/>
                  <a:pt x="0" y="326"/>
                </a:cubicBezTo>
                <a:cubicBezTo>
                  <a:pt x="108" y="326"/>
                  <a:pt x="108" y="326"/>
                  <a:pt x="108" y="326"/>
                </a:cubicBezTo>
                <a:cubicBezTo>
                  <a:pt x="109" y="322"/>
                  <a:pt x="109" y="322"/>
                  <a:pt x="109" y="322"/>
                </a:cubicBezTo>
                <a:cubicBezTo>
                  <a:pt x="162" y="188"/>
                  <a:pt x="288" y="102"/>
                  <a:pt x="431" y="102"/>
                </a:cubicBezTo>
                <a:cubicBezTo>
                  <a:pt x="612" y="102"/>
                  <a:pt x="763" y="244"/>
                  <a:pt x="776" y="424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29" y="447"/>
                  <a:pt x="729" y="447"/>
                  <a:pt x="729" y="447"/>
                </a:cubicBezTo>
                <a:cubicBezTo>
                  <a:pt x="826" y="580"/>
                  <a:pt x="826" y="580"/>
                  <a:pt x="826" y="580"/>
                </a:cubicBezTo>
                <a:cubicBezTo>
                  <a:pt x="921" y="447"/>
                  <a:pt x="921" y="447"/>
                  <a:pt x="921" y="447"/>
                </a:cubicBezTo>
                <a:lnTo>
                  <a:pt x="880" y="447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3" name="任意多边形 62"/>
          <p:cNvSpPr/>
          <p:nvPr>
            <p:custDataLst>
              <p:tags r:id="rId16"/>
            </p:custDataLst>
          </p:nvPr>
        </p:nvSpPr>
        <p:spPr bwMode="auto">
          <a:xfrm>
            <a:off x="5364858" y="3964882"/>
            <a:ext cx="1075018" cy="561397"/>
          </a:xfrm>
          <a:custGeom>
            <a:avLst/>
            <a:gdLst/>
            <a:ahLst/>
            <a:cxnLst>
              <a:cxn ang="0">
                <a:pos x="704" y="235"/>
              </a:cxn>
              <a:cxn ang="0">
                <a:pos x="462" y="334"/>
              </a:cxn>
              <a:cxn ang="0">
                <a:pos x="166" y="166"/>
              </a:cxn>
              <a:cxn ang="0">
                <a:pos x="147" y="134"/>
              </a:cxn>
              <a:cxn ang="0">
                <a:pos x="192" y="134"/>
              </a:cxn>
              <a:cxn ang="0">
                <a:pos x="95" y="0"/>
              </a:cxn>
              <a:cxn ang="0">
                <a:pos x="0" y="134"/>
              </a:cxn>
              <a:cxn ang="0">
                <a:pos x="38" y="134"/>
              </a:cxn>
              <a:cxn ang="0">
                <a:pos x="43" y="147"/>
              </a:cxn>
              <a:cxn ang="0">
                <a:pos x="462" y="436"/>
              </a:cxn>
              <a:cxn ang="0">
                <a:pos x="830" y="244"/>
              </a:cxn>
              <a:cxn ang="0">
                <a:pos x="838" y="233"/>
              </a:cxn>
              <a:cxn ang="0">
                <a:pos x="706" y="233"/>
              </a:cxn>
              <a:cxn ang="0">
                <a:pos x="704" y="235"/>
              </a:cxn>
            </a:cxnLst>
            <a:rect l="0" t="0" r="r" b="b"/>
            <a:pathLst>
              <a:path w="838" h="436">
                <a:moveTo>
                  <a:pt x="704" y="235"/>
                </a:moveTo>
                <a:cubicBezTo>
                  <a:pt x="640" y="298"/>
                  <a:pt x="551" y="334"/>
                  <a:pt x="462" y="334"/>
                </a:cubicBezTo>
                <a:cubicBezTo>
                  <a:pt x="342" y="334"/>
                  <a:pt x="228" y="270"/>
                  <a:pt x="166" y="166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92" y="134"/>
                  <a:pt x="192" y="134"/>
                  <a:pt x="192" y="134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09" y="320"/>
                  <a:pt x="278" y="436"/>
                  <a:pt x="462" y="436"/>
                </a:cubicBezTo>
                <a:cubicBezTo>
                  <a:pt x="609" y="436"/>
                  <a:pt x="746" y="364"/>
                  <a:pt x="830" y="244"/>
                </a:cubicBezTo>
                <a:cubicBezTo>
                  <a:pt x="838" y="233"/>
                  <a:pt x="838" y="233"/>
                  <a:pt x="838" y="233"/>
                </a:cubicBezTo>
                <a:cubicBezTo>
                  <a:pt x="706" y="233"/>
                  <a:pt x="706" y="233"/>
                  <a:pt x="706" y="233"/>
                </a:cubicBezTo>
                <a:lnTo>
                  <a:pt x="704" y="235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4" name="任意多边形 63"/>
          <p:cNvSpPr/>
          <p:nvPr>
            <p:custDataLst>
              <p:tags r:id="rId17"/>
            </p:custDataLst>
          </p:nvPr>
        </p:nvSpPr>
        <p:spPr bwMode="auto">
          <a:xfrm>
            <a:off x="5591808" y="3602561"/>
            <a:ext cx="724642" cy="70473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327"/>
              </a:cxn>
              <a:cxn ang="0">
                <a:pos x="46" y="327"/>
              </a:cxn>
              <a:cxn ang="0">
                <a:pos x="80" y="407"/>
              </a:cxn>
              <a:cxn ang="0">
                <a:pos x="48" y="439"/>
              </a:cxn>
              <a:cxn ang="0">
                <a:pos x="119" y="510"/>
              </a:cxn>
              <a:cxn ang="0">
                <a:pos x="151" y="478"/>
              </a:cxn>
              <a:cxn ang="0">
                <a:pos x="230" y="511"/>
              </a:cxn>
              <a:cxn ang="0">
                <a:pos x="230" y="550"/>
              </a:cxn>
              <a:cxn ang="0">
                <a:pos x="330" y="550"/>
              </a:cxn>
              <a:cxn ang="0">
                <a:pos x="330" y="512"/>
              </a:cxn>
              <a:cxn ang="0">
                <a:pos x="414" y="478"/>
              </a:cxn>
              <a:cxn ang="0">
                <a:pos x="444" y="509"/>
              </a:cxn>
              <a:cxn ang="0">
                <a:pos x="515" y="438"/>
              </a:cxn>
              <a:cxn ang="0">
                <a:pos x="485" y="408"/>
              </a:cxn>
              <a:cxn ang="0">
                <a:pos x="520" y="327"/>
              </a:cxn>
              <a:cxn ang="0">
                <a:pos x="564" y="327"/>
              </a:cxn>
              <a:cxn ang="0">
                <a:pos x="564" y="227"/>
              </a:cxn>
              <a:cxn ang="0">
                <a:pos x="521" y="227"/>
              </a:cxn>
              <a:cxn ang="0">
                <a:pos x="486" y="143"/>
              </a:cxn>
              <a:cxn ang="0">
                <a:pos x="518" y="111"/>
              </a:cxn>
              <a:cxn ang="0">
                <a:pos x="447" y="40"/>
              </a:cxn>
              <a:cxn ang="0">
                <a:pos x="415" y="72"/>
              </a:cxn>
              <a:cxn ang="0">
                <a:pos x="330" y="38"/>
              </a:cxn>
              <a:cxn ang="0">
                <a:pos x="330" y="0"/>
              </a:cxn>
              <a:cxn ang="0">
                <a:pos x="230" y="0"/>
              </a:cxn>
              <a:cxn ang="0">
                <a:pos x="230" y="39"/>
              </a:cxn>
              <a:cxn ang="0">
                <a:pos x="150" y="73"/>
              </a:cxn>
              <a:cxn ang="0">
                <a:pos x="116" y="39"/>
              </a:cxn>
              <a:cxn ang="0">
                <a:pos x="45" y="110"/>
              </a:cxn>
              <a:cxn ang="0">
                <a:pos x="79" y="144"/>
              </a:cxn>
              <a:cxn ang="0">
                <a:pos x="45" y="227"/>
              </a:cxn>
              <a:cxn ang="0">
                <a:pos x="0" y="227"/>
              </a:cxn>
              <a:cxn ang="0">
                <a:pos x="283" y="104"/>
              </a:cxn>
              <a:cxn ang="0">
                <a:pos x="456" y="275"/>
              </a:cxn>
              <a:cxn ang="0">
                <a:pos x="283" y="446"/>
              </a:cxn>
              <a:cxn ang="0">
                <a:pos x="110" y="275"/>
              </a:cxn>
              <a:cxn ang="0">
                <a:pos x="283" y="104"/>
              </a:cxn>
            </a:cxnLst>
            <a:rect l="0" t="0" r="r" b="b"/>
            <a:pathLst>
              <a:path w="564" h="550">
                <a:moveTo>
                  <a:pt x="0" y="227"/>
                </a:moveTo>
                <a:cubicBezTo>
                  <a:pt x="0" y="327"/>
                  <a:pt x="0" y="327"/>
                  <a:pt x="0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52" y="356"/>
                  <a:pt x="64" y="383"/>
                  <a:pt x="80" y="407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119" y="510"/>
                  <a:pt x="119" y="510"/>
                  <a:pt x="119" y="510"/>
                </a:cubicBezTo>
                <a:cubicBezTo>
                  <a:pt x="151" y="478"/>
                  <a:pt x="151" y="478"/>
                  <a:pt x="151" y="478"/>
                </a:cubicBezTo>
                <a:cubicBezTo>
                  <a:pt x="175" y="493"/>
                  <a:pt x="202" y="504"/>
                  <a:pt x="230" y="511"/>
                </a:cubicBezTo>
                <a:cubicBezTo>
                  <a:pt x="230" y="550"/>
                  <a:pt x="230" y="550"/>
                  <a:pt x="230" y="550"/>
                </a:cubicBezTo>
                <a:cubicBezTo>
                  <a:pt x="330" y="550"/>
                  <a:pt x="330" y="550"/>
                  <a:pt x="330" y="550"/>
                </a:cubicBezTo>
                <a:cubicBezTo>
                  <a:pt x="330" y="512"/>
                  <a:pt x="330" y="512"/>
                  <a:pt x="330" y="512"/>
                </a:cubicBezTo>
                <a:cubicBezTo>
                  <a:pt x="360" y="506"/>
                  <a:pt x="389" y="494"/>
                  <a:pt x="414" y="478"/>
                </a:cubicBezTo>
                <a:cubicBezTo>
                  <a:pt x="444" y="509"/>
                  <a:pt x="444" y="509"/>
                  <a:pt x="444" y="509"/>
                </a:cubicBezTo>
                <a:cubicBezTo>
                  <a:pt x="515" y="438"/>
                  <a:pt x="515" y="438"/>
                  <a:pt x="515" y="438"/>
                </a:cubicBezTo>
                <a:cubicBezTo>
                  <a:pt x="485" y="408"/>
                  <a:pt x="485" y="408"/>
                  <a:pt x="485" y="408"/>
                </a:cubicBezTo>
                <a:cubicBezTo>
                  <a:pt x="502" y="384"/>
                  <a:pt x="514" y="356"/>
                  <a:pt x="520" y="327"/>
                </a:cubicBezTo>
                <a:cubicBezTo>
                  <a:pt x="564" y="327"/>
                  <a:pt x="564" y="327"/>
                  <a:pt x="564" y="327"/>
                </a:cubicBezTo>
                <a:cubicBezTo>
                  <a:pt x="564" y="227"/>
                  <a:pt x="564" y="227"/>
                  <a:pt x="564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15" y="196"/>
                  <a:pt x="503" y="168"/>
                  <a:pt x="486" y="143"/>
                </a:cubicBezTo>
                <a:cubicBezTo>
                  <a:pt x="518" y="111"/>
                  <a:pt x="518" y="111"/>
                  <a:pt x="518" y="111"/>
                </a:cubicBezTo>
                <a:cubicBezTo>
                  <a:pt x="447" y="40"/>
                  <a:pt x="447" y="40"/>
                  <a:pt x="447" y="40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9" y="56"/>
                  <a:pt x="361" y="44"/>
                  <a:pt x="330" y="38"/>
                </a:cubicBezTo>
                <a:cubicBezTo>
                  <a:pt x="330" y="0"/>
                  <a:pt x="330" y="0"/>
                  <a:pt x="3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39"/>
                  <a:pt x="230" y="39"/>
                  <a:pt x="230" y="39"/>
                </a:cubicBezTo>
                <a:cubicBezTo>
                  <a:pt x="201" y="46"/>
                  <a:pt x="174" y="57"/>
                  <a:pt x="150" y="73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63" y="169"/>
                  <a:pt x="51" y="197"/>
                  <a:pt x="45" y="227"/>
                </a:cubicBezTo>
                <a:lnTo>
                  <a:pt x="0" y="227"/>
                </a:lnTo>
                <a:close/>
                <a:moveTo>
                  <a:pt x="283" y="104"/>
                </a:moveTo>
                <a:cubicBezTo>
                  <a:pt x="378" y="104"/>
                  <a:pt x="456" y="181"/>
                  <a:pt x="456" y="275"/>
                </a:cubicBezTo>
                <a:cubicBezTo>
                  <a:pt x="456" y="369"/>
                  <a:pt x="378" y="446"/>
                  <a:pt x="283" y="446"/>
                </a:cubicBezTo>
                <a:cubicBezTo>
                  <a:pt x="188" y="446"/>
                  <a:pt x="110" y="369"/>
                  <a:pt x="110" y="275"/>
                </a:cubicBezTo>
                <a:cubicBezTo>
                  <a:pt x="110" y="181"/>
                  <a:pt x="188" y="104"/>
                  <a:pt x="283" y="104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5" name="任意多边形 64"/>
          <p:cNvSpPr/>
          <p:nvPr>
            <p:custDataLst>
              <p:tags r:id="rId18"/>
            </p:custDataLst>
          </p:nvPr>
        </p:nvSpPr>
        <p:spPr bwMode="auto">
          <a:xfrm>
            <a:off x="5782922" y="3789694"/>
            <a:ext cx="338433" cy="330468"/>
          </a:xfrm>
          <a:custGeom>
            <a:avLst/>
            <a:gdLst/>
            <a:ahLst/>
            <a:cxnLst>
              <a:cxn ang="0">
                <a:pos x="131" y="259"/>
              </a:cxn>
              <a:cxn ang="0">
                <a:pos x="261" y="129"/>
              </a:cxn>
              <a:cxn ang="0">
                <a:pos x="131" y="0"/>
              </a:cxn>
              <a:cxn ang="0">
                <a:pos x="0" y="129"/>
              </a:cxn>
              <a:cxn ang="0">
                <a:pos x="131" y="259"/>
              </a:cxn>
              <a:cxn ang="0">
                <a:pos x="131" y="42"/>
              </a:cxn>
              <a:cxn ang="0">
                <a:pos x="219" y="129"/>
              </a:cxn>
              <a:cxn ang="0">
                <a:pos x="131" y="217"/>
              </a:cxn>
              <a:cxn ang="0">
                <a:pos x="42" y="129"/>
              </a:cxn>
              <a:cxn ang="0">
                <a:pos x="131" y="42"/>
              </a:cxn>
            </a:cxnLst>
            <a:rect l="0" t="0" r="r" b="b"/>
            <a:pathLst>
              <a:path w="261" h="259">
                <a:moveTo>
                  <a:pt x="131" y="259"/>
                </a:moveTo>
                <a:cubicBezTo>
                  <a:pt x="203" y="259"/>
                  <a:pt x="261" y="201"/>
                  <a:pt x="261" y="129"/>
                </a:cubicBezTo>
                <a:cubicBezTo>
                  <a:pt x="261" y="58"/>
                  <a:pt x="203" y="0"/>
                  <a:pt x="131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31" y="259"/>
                </a:cubicBezTo>
                <a:close/>
                <a:moveTo>
                  <a:pt x="131" y="42"/>
                </a:moveTo>
                <a:cubicBezTo>
                  <a:pt x="179" y="42"/>
                  <a:pt x="219" y="81"/>
                  <a:pt x="219" y="129"/>
                </a:cubicBezTo>
                <a:cubicBezTo>
                  <a:pt x="219" y="177"/>
                  <a:pt x="179" y="217"/>
                  <a:pt x="131" y="217"/>
                </a:cubicBezTo>
                <a:cubicBezTo>
                  <a:pt x="82" y="217"/>
                  <a:pt x="42" y="177"/>
                  <a:pt x="42" y="129"/>
                </a:cubicBezTo>
                <a:cubicBezTo>
                  <a:pt x="42" y="81"/>
                  <a:pt x="82" y="42"/>
                  <a:pt x="131" y="42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6" name="椭圆 65"/>
          <p:cNvSpPr/>
          <p:nvPr>
            <p:custDataLst>
              <p:tags r:id="rId19"/>
            </p:custDataLst>
          </p:nvPr>
        </p:nvSpPr>
        <p:spPr bwMode="auto">
          <a:xfrm>
            <a:off x="5894405" y="3897194"/>
            <a:ext cx="119446" cy="115466"/>
          </a:xfrm>
          <a:prstGeom prst="ellipse">
            <a:avLst/>
          </a:pr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 bwMode="auto">
          <a:xfrm>
            <a:off x="1088917" y="2092952"/>
            <a:ext cx="2519382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 bwMode="auto">
          <a:xfrm>
            <a:off x="1088917" y="2592691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实现网络名称空间的共享，使得同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下的容器互访可通过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 bwMode="auto">
          <a:xfrm>
            <a:off x="8271244" y="2010468"/>
            <a:ext cx="2716269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 bwMode="auto">
          <a:xfrm>
            <a:off x="8271243" y="2510207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network cidr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地址互访，是构建在物理网络上的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 bwMode="auto">
          <a:xfrm>
            <a:off x="676910" y="4953000"/>
            <a:ext cx="293179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 bwMode="auto">
          <a:xfrm>
            <a:off x="1088917" y="5449696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作为稳定的前端地址，通过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使用域名访问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6"/>
            </p:custDataLst>
          </p:nvPr>
        </p:nvSpPr>
        <p:spPr bwMode="auto">
          <a:xfrm>
            <a:off x="8271510" y="4953000"/>
            <a:ext cx="332930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与外部通信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27"/>
            </p:custDataLst>
          </p:nvPr>
        </p:nvSpPr>
        <p:spPr bwMode="auto">
          <a:xfrm>
            <a:off x="8271242" y="5441326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与本地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端口映射机制，将集群内服务暴露给集群外用户或通过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16655" y="132143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集群网路是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kubernetes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需要解决的核心问题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36415"/>
            <a:chOff x="1789487" y="2971577"/>
            <a:chExt cx="8494621" cy="2036415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53340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kubernetes概览，了解容器和kubernetes的关系，了解kubernetes在DevOps价值流中的应用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鸟瞰</a:t>
              </a:r>
              <a:r>
                <a:rPr lang="en-US" altLang="zh-CN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kubernetes</a:t>
              </a:r>
              <a:endPara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kubernetes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的网络插件，工作负载，服务发现与负载均衡机制，存储机制，服务暴露机制，调度机制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资源对象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Prometheus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相关部署，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EFK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平台提供的日志系统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监控与日志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2755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基本管理与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Helm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服务管理实践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3300" y="1405890"/>
            <a:ext cx="7748905" cy="4716780"/>
            <a:chOff x="750" y="2923"/>
            <a:chExt cx="12203" cy="74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50" y="2923"/>
              <a:ext cx="2928" cy="3714"/>
              <a:chOff x="2550" y="2923"/>
              <a:chExt cx="2928" cy="371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work01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387" y="6637"/>
              <a:ext cx="2928" cy="3714"/>
              <a:chOff x="2550" y="2923"/>
              <a:chExt cx="2928" cy="37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work03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025" y="2923"/>
              <a:ext cx="2928" cy="3714"/>
              <a:chOff x="2550" y="2923"/>
              <a:chExt cx="2928" cy="37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work02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" name="图片 22" descr="resour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523" y="4097"/>
              <a:ext cx="657" cy="73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6061" y="4829"/>
              <a:ext cx="157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pod network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10.10.0.0/16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40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15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10.10.2.0/24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77" y="6637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10.10.3.0/24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六边形 27"/>
            <p:cNvSpPr/>
            <p:nvPr/>
          </p:nvSpPr>
          <p:spPr>
            <a:xfrm>
              <a:off x="7048" y="757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1686" y="4010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2261" y="392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60" y="482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47" y="847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10.10.3.1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585" y="4916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10.10.2.1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95" y="3089"/>
              <a:ext cx="4513" cy="274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24" y="3537"/>
              <a:ext cx="85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Vxlan</a:t>
              </a:r>
              <a:endPara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27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87" y="10080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025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66" y="5597"/>
              <a:ext cx="90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 to U</a:t>
              </a:r>
              <a:endParaRPr lang="en-US" altLang="zh-CN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777" y="9279"/>
              <a:ext cx="90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 to U</a:t>
              </a:r>
              <a:endParaRPr lang="en-US" altLang="zh-CN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282" y="5836"/>
              <a:ext cx="90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 to U</a:t>
              </a:r>
              <a:endParaRPr lang="en-US" altLang="zh-CN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45" name="曲线连接符 44"/>
            <p:cNvCxnSpPr>
              <a:stCxn id="36" idx="2"/>
              <a:endCxn id="34" idx="2"/>
            </p:cNvCxnSpPr>
            <p:nvPr/>
          </p:nvCxnSpPr>
          <p:spPr>
            <a:xfrm rot="5400000" flipH="1" flipV="1">
              <a:off x="2798" y="4854"/>
              <a:ext cx="2173" cy="1392"/>
            </a:xfrm>
            <a:prstGeom prst="curvedConnector4">
              <a:avLst>
                <a:gd name="adj1" fmla="val -17234"/>
                <a:gd name="adj2" fmla="val 670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37" idx="1"/>
            </p:cNvCxnSpPr>
            <p:nvPr/>
          </p:nvCxnSpPr>
          <p:spPr>
            <a:xfrm rot="10800000" flipH="1">
              <a:off x="5372" y="5836"/>
              <a:ext cx="1390" cy="4380"/>
            </a:xfrm>
            <a:prstGeom prst="curvedConnector4">
              <a:avLst>
                <a:gd name="adj1" fmla="val -69352"/>
                <a:gd name="adj2" fmla="val 894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38" idx="1"/>
              <a:endCxn id="34" idx="6"/>
            </p:cNvCxnSpPr>
            <p:nvPr/>
          </p:nvCxnSpPr>
          <p:spPr>
            <a:xfrm rot="10800000">
              <a:off x="9093" y="4463"/>
              <a:ext cx="917" cy="2038"/>
            </a:xfrm>
            <a:prstGeom prst="curvedConnector3">
              <a:avLst>
                <a:gd name="adj1" fmla="val 499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endCxn id="37" idx="0"/>
            </p:cNvCxnSpPr>
            <p:nvPr/>
          </p:nvCxnSpPr>
          <p:spPr>
            <a:xfrm rot="10800000" flipV="1">
              <a:off x="5848" y="8855"/>
              <a:ext cx="1664" cy="122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31" idx="2"/>
              <a:endCxn id="36" idx="0"/>
            </p:cNvCxnSpPr>
            <p:nvPr/>
          </p:nvCxnSpPr>
          <p:spPr>
            <a:xfrm rot="5400000" flipV="1">
              <a:off x="2391" y="5568"/>
              <a:ext cx="1150" cy="44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33" idx="2"/>
              <a:endCxn id="38" idx="0"/>
            </p:cNvCxnSpPr>
            <p:nvPr/>
          </p:nvCxnSpPr>
          <p:spPr>
            <a:xfrm rot="5400000">
              <a:off x="10796" y="4992"/>
              <a:ext cx="1063" cy="1683"/>
            </a:xfrm>
            <a:prstGeom prst="curvedConnector3">
              <a:avLst>
                <a:gd name="adj1" fmla="val 500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6892925" y="4009390"/>
            <a:ext cx="304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间不通过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节点代理可与所有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主机网络中的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可与其他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拥有自己的网络空间，看上去与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VM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非常相似，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地址存在于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范围内，这意味着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内的容器可以通过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localhost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网络空间互访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05585" y="1601470"/>
            <a:ext cx="778510" cy="907415"/>
            <a:chOff x="2371" y="2522"/>
            <a:chExt cx="1226" cy="1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81" y="2522"/>
              <a:ext cx="1006" cy="104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71" y="3565"/>
              <a:ext cx="122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Cisco ACI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70" y="1866265"/>
            <a:ext cx="1710055" cy="52578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190" y="1706245"/>
            <a:ext cx="1952625" cy="68580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6585585" y="2392045"/>
            <a:ext cx="4584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AOS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192145" y="3209925"/>
            <a:ext cx="2142490" cy="438150"/>
            <a:chOff x="4190" y="5025"/>
            <a:chExt cx="3374" cy="690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" y="5025"/>
              <a:ext cx="1050" cy="69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5240" y="5329"/>
              <a:ext cx="2325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amazon-vpc-cni-k8s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82160" y="4732020"/>
            <a:ext cx="2492375" cy="400050"/>
            <a:chOff x="8302" y="5085"/>
            <a:chExt cx="3925" cy="63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2" y="5085"/>
              <a:ext cx="2595" cy="63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10897" y="5329"/>
              <a:ext cx="133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Azure-CNI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06170" y="4251325"/>
            <a:ext cx="1226820" cy="880110"/>
            <a:chOff x="1742" y="6695"/>
            <a:chExt cx="1932" cy="138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" y="7081"/>
              <a:ext cx="1440" cy="1001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1742" y="6695"/>
              <a:ext cx="193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Big Cloud Fabric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735" y="3072130"/>
            <a:ext cx="878840" cy="71374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8166735" y="4352925"/>
            <a:ext cx="1198880" cy="979805"/>
            <a:chOff x="12861" y="6855"/>
            <a:chExt cx="1888" cy="1543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61" y="7452"/>
              <a:ext cx="1888" cy="94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61" y="6855"/>
              <a:ext cx="1759" cy="597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9045575" y="1644650"/>
            <a:ext cx="1430020" cy="863600"/>
            <a:chOff x="14994" y="3381"/>
            <a:chExt cx="2252" cy="136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94" y="3767"/>
              <a:ext cx="2253" cy="975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5097" y="3381"/>
              <a:ext cx="20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华为CNI-Genie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7760" y="6031230"/>
            <a:ext cx="1676400" cy="47561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69855" y="3750945"/>
            <a:ext cx="1172210" cy="50038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70" y="5586095"/>
            <a:ext cx="2053590" cy="6616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5390" y="3209925"/>
            <a:ext cx="911225" cy="98361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1050" y="2922270"/>
            <a:ext cx="2051050" cy="67056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54955" y="5702300"/>
            <a:ext cx="244602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479" y="1806245"/>
            <a:ext cx="9408618" cy="4373710"/>
            <a:chOff x="1985132" y="2051523"/>
            <a:chExt cx="8353342" cy="3883153"/>
          </a:xfrm>
        </p:grpSpPr>
        <p:sp>
          <p:nvSpPr>
            <p:cNvPr id="7" name="矩形 6"/>
            <p:cNvSpPr/>
            <p:nvPr/>
          </p:nvSpPr>
          <p:spPr>
            <a:xfrm>
              <a:off x="1985132" y="2051523"/>
              <a:ext cx="3150190" cy="1737472"/>
            </a:xfrm>
            <a:prstGeom prst="rect">
              <a:avLst/>
            </a:prstGeom>
            <a:blipFill>
              <a:blip r:embed="rId1"/>
              <a:stretch>
                <a:fillRect l="-29610" t="-55203" r="-29610" b="-747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85132" y="4197204"/>
              <a:ext cx="3150190" cy="1737472"/>
            </a:xfrm>
            <a:prstGeom prst="rect">
              <a:avLst/>
            </a:prstGeom>
            <a:blipFill>
              <a:blip r:embed="rId2"/>
              <a:stretch>
                <a:fillRect t="-10266" b="-1013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068083" y="3429171"/>
              <a:ext cx="1258691" cy="91308"/>
              <a:chOff x="6241704" y="3579642"/>
              <a:chExt cx="1638658" cy="118872"/>
            </a:xfrm>
          </p:grpSpPr>
          <p:sp>
            <p:nvSpPr>
              <p:cNvPr id="10" name="Oval 3"/>
              <p:cNvSpPr/>
              <p:nvPr/>
            </p:nvSpPr>
            <p:spPr>
              <a:xfrm>
                <a:off x="6241704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" name="Oval 11"/>
              <p:cNvSpPr/>
              <p:nvPr/>
            </p:nvSpPr>
            <p:spPr>
              <a:xfrm>
                <a:off x="6458816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" name="Oval 12"/>
              <p:cNvSpPr/>
              <p:nvPr/>
            </p:nvSpPr>
            <p:spPr>
              <a:xfrm>
                <a:off x="6675928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" name="Oval 13"/>
              <p:cNvSpPr/>
              <p:nvPr/>
            </p:nvSpPr>
            <p:spPr>
              <a:xfrm>
                <a:off x="6893040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" name="Oval 14"/>
              <p:cNvSpPr/>
              <p:nvPr/>
            </p:nvSpPr>
            <p:spPr>
              <a:xfrm>
                <a:off x="7110152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" name="Oval 15"/>
              <p:cNvSpPr/>
              <p:nvPr/>
            </p:nvSpPr>
            <p:spPr>
              <a:xfrm>
                <a:off x="7327264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" name="Oval 16"/>
              <p:cNvSpPr/>
              <p:nvPr/>
            </p:nvSpPr>
            <p:spPr>
              <a:xfrm>
                <a:off x="7544376" y="3579642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" name="Oval 17"/>
              <p:cNvSpPr/>
              <p:nvPr/>
            </p:nvSpPr>
            <p:spPr>
              <a:xfrm>
                <a:off x="7761490" y="3579642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5983094" y="2446628"/>
              <a:ext cx="4355380" cy="67562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983815" y="2164922"/>
              <a:ext cx="1803994" cy="34073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068083" y="5576037"/>
              <a:ext cx="1258691" cy="91308"/>
              <a:chOff x="7142247" y="3310128"/>
              <a:chExt cx="1638658" cy="118872"/>
            </a:xfrm>
          </p:grpSpPr>
          <p:sp>
            <p:nvSpPr>
              <p:cNvPr id="26" name="Oval 3"/>
              <p:cNvSpPr/>
              <p:nvPr/>
            </p:nvSpPr>
            <p:spPr>
              <a:xfrm>
                <a:off x="7142247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7" name="Oval 11"/>
              <p:cNvSpPr/>
              <p:nvPr/>
            </p:nvSpPr>
            <p:spPr>
              <a:xfrm>
                <a:off x="7359359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8" name="Oval 12"/>
              <p:cNvSpPr/>
              <p:nvPr/>
            </p:nvSpPr>
            <p:spPr>
              <a:xfrm>
                <a:off x="7576471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Oval 13"/>
              <p:cNvSpPr/>
              <p:nvPr/>
            </p:nvSpPr>
            <p:spPr>
              <a:xfrm>
                <a:off x="7793583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Oval 14"/>
              <p:cNvSpPr/>
              <p:nvPr/>
            </p:nvSpPr>
            <p:spPr>
              <a:xfrm>
                <a:off x="8010695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Oval 15"/>
              <p:cNvSpPr/>
              <p:nvPr/>
            </p:nvSpPr>
            <p:spPr>
              <a:xfrm>
                <a:off x="8227807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Oval 16"/>
              <p:cNvSpPr/>
              <p:nvPr/>
            </p:nvSpPr>
            <p:spPr>
              <a:xfrm>
                <a:off x="8444919" y="3310128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Oval 17"/>
              <p:cNvSpPr/>
              <p:nvPr/>
            </p:nvSpPr>
            <p:spPr>
              <a:xfrm>
                <a:off x="8662033" y="3310128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5983094" y="4671354"/>
              <a:ext cx="4355380" cy="67562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983815" y="4389648"/>
              <a:ext cx="1803994" cy="34073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70238" y="2319068"/>
            <a:ext cx="8790046" cy="3276196"/>
            <a:chOff x="1034481" y="2169612"/>
            <a:chExt cx="10461560" cy="3899197"/>
          </a:xfrm>
        </p:grpSpPr>
        <p:sp>
          <p:nvSpPr>
            <p:cNvPr id="8" name="Rectangle 46"/>
            <p:cNvSpPr/>
            <p:nvPr/>
          </p:nvSpPr>
          <p:spPr>
            <a:xfrm>
              <a:off x="1088126" y="3456893"/>
              <a:ext cx="2425148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2"/>
            <p:cNvSpPr/>
            <p:nvPr/>
          </p:nvSpPr>
          <p:spPr>
            <a:xfrm>
              <a:off x="1088126" y="2169613"/>
              <a:ext cx="2425148" cy="1744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TextBox 18"/>
            <p:cNvSpPr txBox="1"/>
            <p:nvPr/>
          </p:nvSpPr>
          <p:spPr>
            <a:xfrm>
              <a:off x="1421946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kumimoji="0" lang="id-ID" sz="105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Rectangle 49"/>
            <p:cNvSpPr/>
            <p:nvPr/>
          </p:nvSpPr>
          <p:spPr>
            <a:xfrm>
              <a:off x="3731167" y="3478009"/>
              <a:ext cx="2425148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"/>
            <p:cNvSpPr/>
            <p:nvPr/>
          </p:nvSpPr>
          <p:spPr>
            <a:xfrm>
              <a:off x="3731451" y="2169612"/>
              <a:ext cx="2425148" cy="1744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TextBox 41"/>
            <p:cNvSpPr txBox="1"/>
            <p:nvPr/>
          </p:nvSpPr>
          <p:spPr>
            <a:xfrm>
              <a:off x="4109396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Rectangle 50"/>
            <p:cNvSpPr/>
            <p:nvPr/>
          </p:nvSpPr>
          <p:spPr>
            <a:xfrm>
              <a:off x="6356561" y="3478009"/>
              <a:ext cx="2428692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3"/>
            <p:cNvSpPr/>
            <p:nvPr/>
          </p:nvSpPr>
          <p:spPr>
            <a:xfrm>
              <a:off x="6360105" y="2169612"/>
              <a:ext cx="2425148" cy="1744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TextBox 42"/>
            <p:cNvSpPr txBox="1"/>
            <p:nvPr/>
          </p:nvSpPr>
          <p:spPr>
            <a:xfrm>
              <a:off x="6720119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Rectangle 53"/>
            <p:cNvSpPr/>
            <p:nvPr/>
          </p:nvSpPr>
          <p:spPr>
            <a:xfrm>
              <a:off x="8985214" y="3478009"/>
              <a:ext cx="2422007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31"/>
            <p:cNvSpPr/>
            <p:nvPr/>
          </p:nvSpPr>
          <p:spPr>
            <a:xfrm>
              <a:off x="8985499" y="2169612"/>
              <a:ext cx="2425148" cy="1744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9312799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TextBox 65"/>
            <p:cNvSpPr txBox="1"/>
            <p:nvPr/>
          </p:nvSpPr>
          <p:spPr>
            <a:xfrm>
              <a:off x="1034481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01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TextBox 65"/>
            <p:cNvSpPr txBox="1"/>
            <p:nvPr/>
          </p:nvSpPr>
          <p:spPr>
            <a:xfrm>
              <a:off x="3677523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02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TextBox 65"/>
            <p:cNvSpPr txBox="1"/>
            <p:nvPr/>
          </p:nvSpPr>
          <p:spPr>
            <a:xfrm>
              <a:off x="6320563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03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TextBox 65"/>
            <p:cNvSpPr txBox="1"/>
            <p:nvPr/>
          </p:nvSpPr>
          <p:spPr>
            <a:xfrm>
              <a:off x="8963605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04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24642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06706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853578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035642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81903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3968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10230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292295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23382" y="2113779"/>
            <a:ext cx="7434076" cy="3322590"/>
            <a:chOff x="1582601" y="2118360"/>
            <a:chExt cx="8915638" cy="3984759"/>
          </a:xfrm>
        </p:grpSpPr>
        <p:sp>
          <p:nvSpPr>
            <p:cNvPr id="8" name="Freeform 8"/>
            <p:cNvSpPr/>
            <p:nvPr/>
          </p:nvSpPr>
          <p:spPr bwMode="auto">
            <a:xfrm rot="18000000">
              <a:off x="5508209" y="2522734"/>
              <a:ext cx="1466353" cy="657605"/>
            </a:xfrm>
            <a:custGeom>
              <a:avLst/>
              <a:gdLst>
                <a:gd name="T0" fmla="*/ 0 w 1106"/>
                <a:gd name="T1" fmla="*/ 0 h 496"/>
                <a:gd name="T2" fmla="*/ 286 w 1106"/>
                <a:gd name="T3" fmla="*/ 496 h 496"/>
                <a:gd name="T4" fmla="*/ 1025 w 1106"/>
                <a:gd name="T5" fmla="*/ 496 h 496"/>
                <a:gd name="T6" fmla="*/ 1106 w 1106"/>
                <a:gd name="T7" fmla="*/ 3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496">
                  <a:moveTo>
                    <a:pt x="0" y="0"/>
                  </a:moveTo>
                  <a:lnTo>
                    <a:pt x="286" y="496"/>
                  </a:lnTo>
                  <a:lnTo>
                    <a:pt x="1025" y="496"/>
                  </a:lnTo>
                  <a:lnTo>
                    <a:pt x="1106" y="357"/>
                  </a:lnTo>
                </a:path>
              </a:pathLst>
            </a:custGeom>
            <a:noFill/>
            <a:ln w="60325" cap="rnd">
              <a:solidFill>
                <a:schemeClr val="accent2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" name="Group 3"/>
            <p:cNvGrpSpPr/>
            <p:nvPr/>
          </p:nvGrpSpPr>
          <p:grpSpPr>
            <a:xfrm>
              <a:off x="3828246" y="2454131"/>
              <a:ext cx="1586146" cy="2989986"/>
              <a:chOff x="3771900" y="2259878"/>
              <a:chExt cx="1674858" cy="3157215"/>
            </a:xfrm>
          </p:grpSpPr>
          <p:sp>
            <p:nvSpPr>
              <p:cNvPr id="33" name="Freeform 5"/>
              <p:cNvSpPr/>
              <p:nvPr/>
            </p:nvSpPr>
            <p:spPr bwMode="auto">
              <a:xfrm rot="18000000">
                <a:off x="3676702" y="2355076"/>
                <a:ext cx="1843760" cy="1653364"/>
              </a:xfrm>
              <a:custGeom>
                <a:avLst/>
                <a:gdLst>
                  <a:gd name="T0" fmla="*/ 316 w 1317"/>
                  <a:gd name="T1" fmla="*/ 0 h 1181"/>
                  <a:gd name="T2" fmla="*/ 0 w 1317"/>
                  <a:gd name="T3" fmla="*/ 548 h 1181"/>
                  <a:gd name="T4" fmla="*/ 364 w 1317"/>
                  <a:gd name="T5" fmla="*/ 1181 h 1181"/>
                  <a:gd name="T6" fmla="*/ 659 w 1317"/>
                  <a:gd name="T7" fmla="*/ 1181 h 1181"/>
                  <a:gd name="T8" fmla="*/ 953 w 1317"/>
                  <a:gd name="T9" fmla="*/ 1181 h 1181"/>
                  <a:gd name="T10" fmla="*/ 1317 w 1317"/>
                  <a:gd name="T11" fmla="*/ 548 h 1181"/>
                  <a:gd name="T12" fmla="*/ 1280 w 1317"/>
                  <a:gd name="T13" fmla="*/ 484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7" h="1181">
                    <a:moveTo>
                      <a:pt x="316" y="0"/>
                    </a:moveTo>
                    <a:lnTo>
                      <a:pt x="0" y="548"/>
                    </a:lnTo>
                    <a:lnTo>
                      <a:pt x="364" y="1181"/>
                    </a:lnTo>
                    <a:lnTo>
                      <a:pt x="659" y="1181"/>
                    </a:lnTo>
                    <a:lnTo>
                      <a:pt x="953" y="1181"/>
                    </a:lnTo>
                    <a:lnTo>
                      <a:pt x="1317" y="548"/>
                    </a:lnTo>
                    <a:lnTo>
                      <a:pt x="1280" y="484"/>
                    </a:lnTo>
                  </a:path>
                </a:pathLst>
              </a:custGeom>
              <a:noFill/>
              <a:ln w="60325" cap="rnd">
                <a:solidFill>
                  <a:schemeClr val="accent1"/>
                </a:solidFill>
                <a:prstDash val="solid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/>
              <p:nvPr/>
            </p:nvSpPr>
            <p:spPr bwMode="auto">
              <a:xfrm rot="18000000">
                <a:off x="3909592" y="3879927"/>
                <a:ext cx="1486767" cy="1587565"/>
              </a:xfrm>
              <a:custGeom>
                <a:avLst/>
                <a:gdLst>
                  <a:gd name="T0" fmla="*/ 65 w 1062"/>
                  <a:gd name="T1" fmla="*/ 0 h 1134"/>
                  <a:gd name="T2" fmla="*/ 690 w 1062"/>
                  <a:gd name="T3" fmla="*/ 0 h 1134"/>
                  <a:gd name="T4" fmla="*/ 1062 w 1062"/>
                  <a:gd name="T5" fmla="*/ 638 h 1134"/>
                  <a:gd name="T6" fmla="*/ 776 w 1062"/>
                  <a:gd name="T7" fmla="*/ 1134 h 1134"/>
                  <a:gd name="T8" fmla="*/ 37 w 1062"/>
                  <a:gd name="T9" fmla="*/ 1134 h 1134"/>
                  <a:gd name="T10" fmla="*/ 0 w 1062"/>
                  <a:gd name="T11" fmla="*/ 1071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2" h="1134">
                    <a:moveTo>
                      <a:pt x="65" y="0"/>
                    </a:moveTo>
                    <a:lnTo>
                      <a:pt x="690" y="0"/>
                    </a:lnTo>
                    <a:lnTo>
                      <a:pt x="1062" y="638"/>
                    </a:lnTo>
                    <a:lnTo>
                      <a:pt x="776" y="1134"/>
                    </a:lnTo>
                    <a:lnTo>
                      <a:pt x="37" y="1134"/>
                    </a:lnTo>
                    <a:lnTo>
                      <a:pt x="0" y="1071"/>
                    </a:lnTo>
                  </a:path>
                </a:pathLst>
              </a:custGeom>
              <a:noFill/>
              <a:ln w="60325" cap="rnd">
                <a:solidFill>
                  <a:schemeClr val="accent2"/>
                </a:solidFill>
                <a:prstDash val="solid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Freeform 8"/>
            <p:cNvSpPr/>
            <p:nvPr/>
          </p:nvSpPr>
          <p:spPr bwMode="auto">
            <a:xfrm rot="3600000" flipV="1">
              <a:off x="5508209" y="5041140"/>
              <a:ext cx="1466353" cy="657605"/>
            </a:xfrm>
            <a:custGeom>
              <a:avLst/>
              <a:gdLst>
                <a:gd name="T0" fmla="*/ 0 w 1106"/>
                <a:gd name="T1" fmla="*/ 0 h 496"/>
                <a:gd name="T2" fmla="*/ 286 w 1106"/>
                <a:gd name="T3" fmla="*/ 496 h 496"/>
                <a:gd name="T4" fmla="*/ 1025 w 1106"/>
                <a:gd name="T5" fmla="*/ 496 h 496"/>
                <a:gd name="T6" fmla="*/ 1106 w 1106"/>
                <a:gd name="T7" fmla="*/ 3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496">
                  <a:moveTo>
                    <a:pt x="0" y="0"/>
                  </a:moveTo>
                  <a:lnTo>
                    <a:pt x="286" y="496"/>
                  </a:lnTo>
                  <a:lnTo>
                    <a:pt x="1025" y="496"/>
                  </a:lnTo>
                  <a:lnTo>
                    <a:pt x="1106" y="357"/>
                  </a:lnTo>
                </a:path>
              </a:pathLst>
            </a:custGeom>
            <a:noFill/>
            <a:ln w="60325" cap="rnd">
              <a:solidFill>
                <a:schemeClr val="accent2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Freeform 5"/>
            <p:cNvSpPr/>
            <p:nvPr/>
          </p:nvSpPr>
          <p:spPr bwMode="auto">
            <a:xfrm rot="3600000" flipH="1">
              <a:off x="6460363" y="2544287"/>
              <a:ext cx="1746101" cy="1565790"/>
            </a:xfrm>
            <a:custGeom>
              <a:avLst/>
              <a:gdLst>
                <a:gd name="T0" fmla="*/ 316 w 1317"/>
                <a:gd name="T1" fmla="*/ 0 h 1181"/>
                <a:gd name="T2" fmla="*/ 0 w 1317"/>
                <a:gd name="T3" fmla="*/ 548 h 1181"/>
                <a:gd name="T4" fmla="*/ 364 w 1317"/>
                <a:gd name="T5" fmla="*/ 1181 h 1181"/>
                <a:gd name="T6" fmla="*/ 659 w 1317"/>
                <a:gd name="T7" fmla="*/ 1181 h 1181"/>
                <a:gd name="T8" fmla="*/ 953 w 1317"/>
                <a:gd name="T9" fmla="*/ 1181 h 1181"/>
                <a:gd name="T10" fmla="*/ 1317 w 1317"/>
                <a:gd name="T11" fmla="*/ 548 h 1181"/>
                <a:gd name="T12" fmla="*/ 1280 w 1317"/>
                <a:gd name="T13" fmla="*/ 484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1181">
                  <a:moveTo>
                    <a:pt x="316" y="0"/>
                  </a:moveTo>
                  <a:lnTo>
                    <a:pt x="0" y="548"/>
                  </a:lnTo>
                  <a:lnTo>
                    <a:pt x="364" y="1181"/>
                  </a:lnTo>
                  <a:lnTo>
                    <a:pt x="659" y="1181"/>
                  </a:lnTo>
                  <a:lnTo>
                    <a:pt x="953" y="1181"/>
                  </a:lnTo>
                  <a:lnTo>
                    <a:pt x="1317" y="548"/>
                  </a:lnTo>
                  <a:lnTo>
                    <a:pt x="1280" y="484"/>
                  </a:lnTo>
                </a:path>
              </a:pathLst>
            </a:custGeom>
            <a:noFill/>
            <a:ln w="60325" cap="rnd">
              <a:solidFill>
                <a:schemeClr val="accent1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 rot="3600000" flipH="1">
              <a:off x="6577893" y="3988371"/>
              <a:ext cx="1408017" cy="1503476"/>
            </a:xfrm>
            <a:custGeom>
              <a:avLst/>
              <a:gdLst>
                <a:gd name="T0" fmla="*/ 65 w 1062"/>
                <a:gd name="T1" fmla="*/ 0 h 1134"/>
                <a:gd name="T2" fmla="*/ 690 w 1062"/>
                <a:gd name="T3" fmla="*/ 0 h 1134"/>
                <a:gd name="T4" fmla="*/ 1062 w 1062"/>
                <a:gd name="T5" fmla="*/ 638 h 1134"/>
                <a:gd name="T6" fmla="*/ 776 w 1062"/>
                <a:gd name="T7" fmla="*/ 1134 h 1134"/>
                <a:gd name="T8" fmla="*/ 37 w 1062"/>
                <a:gd name="T9" fmla="*/ 1134 h 1134"/>
                <a:gd name="T10" fmla="*/ 0 w 1062"/>
                <a:gd name="T11" fmla="*/ 107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134">
                  <a:moveTo>
                    <a:pt x="65" y="0"/>
                  </a:moveTo>
                  <a:lnTo>
                    <a:pt x="690" y="0"/>
                  </a:lnTo>
                  <a:lnTo>
                    <a:pt x="1062" y="638"/>
                  </a:lnTo>
                  <a:lnTo>
                    <a:pt x="776" y="1134"/>
                  </a:lnTo>
                  <a:lnTo>
                    <a:pt x="37" y="1134"/>
                  </a:lnTo>
                  <a:lnTo>
                    <a:pt x="0" y="1071"/>
                  </a:lnTo>
                </a:path>
              </a:pathLst>
            </a:custGeom>
            <a:noFill/>
            <a:ln w="60325" cap="rnd">
              <a:solidFill>
                <a:schemeClr val="accent1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Freeform 29"/>
            <p:cNvSpPr>
              <a:spLocks noEditPoints="1"/>
            </p:cNvSpPr>
            <p:nvPr/>
          </p:nvSpPr>
          <p:spPr bwMode="auto">
            <a:xfrm>
              <a:off x="7190747" y="2975517"/>
              <a:ext cx="479589" cy="514168"/>
            </a:xfrm>
            <a:custGeom>
              <a:avLst/>
              <a:gdLst>
                <a:gd name="T0" fmla="*/ 2558 w 3187"/>
                <a:gd name="T1" fmla="*/ 2917 h 3426"/>
                <a:gd name="T2" fmla="*/ 2525 w 3187"/>
                <a:gd name="T3" fmla="*/ 3108 h 3426"/>
                <a:gd name="T4" fmla="*/ 2672 w 3187"/>
                <a:gd name="T5" fmla="*/ 3232 h 3426"/>
                <a:gd name="T6" fmla="*/ 2855 w 3187"/>
                <a:gd name="T7" fmla="*/ 3166 h 3426"/>
                <a:gd name="T8" fmla="*/ 2888 w 3187"/>
                <a:gd name="T9" fmla="*/ 2973 h 3426"/>
                <a:gd name="T10" fmla="*/ 2741 w 3187"/>
                <a:gd name="T11" fmla="*/ 2850 h 3426"/>
                <a:gd name="T12" fmla="*/ 1063 w 3187"/>
                <a:gd name="T13" fmla="*/ 2893 h 3426"/>
                <a:gd name="T14" fmla="*/ 997 w 3187"/>
                <a:gd name="T15" fmla="*/ 3075 h 3426"/>
                <a:gd name="T16" fmla="*/ 1120 w 3187"/>
                <a:gd name="T17" fmla="*/ 3222 h 3426"/>
                <a:gd name="T18" fmla="*/ 1313 w 3187"/>
                <a:gd name="T19" fmla="*/ 3189 h 3426"/>
                <a:gd name="T20" fmla="*/ 1378 w 3187"/>
                <a:gd name="T21" fmla="*/ 3006 h 3426"/>
                <a:gd name="T22" fmla="*/ 1255 w 3187"/>
                <a:gd name="T23" fmla="*/ 2860 h 3426"/>
                <a:gd name="T24" fmla="*/ 722 w 3187"/>
                <a:gd name="T25" fmla="*/ 1936 h 3426"/>
                <a:gd name="T26" fmla="*/ 872 w 3187"/>
                <a:gd name="T27" fmla="*/ 2062 h 3426"/>
                <a:gd name="T28" fmla="*/ 2926 w 3187"/>
                <a:gd name="T29" fmla="*/ 2018 h 3426"/>
                <a:gd name="T30" fmla="*/ 2997 w 3187"/>
                <a:gd name="T31" fmla="*/ 1154 h 3426"/>
                <a:gd name="T32" fmla="*/ 656 w 3187"/>
                <a:gd name="T33" fmla="*/ 229 h 3426"/>
                <a:gd name="T34" fmla="*/ 668 w 3187"/>
                <a:gd name="T35" fmla="*/ 236 h 3426"/>
                <a:gd name="T36" fmla="*/ 680 w 3187"/>
                <a:gd name="T37" fmla="*/ 245 h 3426"/>
                <a:gd name="T38" fmla="*/ 694 w 3187"/>
                <a:gd name="T39" fmla="*/ 263 h 3426"/>
                <a:gd name="T40" fmla="*/ 700 w 3187"/>
                <a:gd name="T41" fmla="*/ 272 h 3426"/>
                <a:gd name="T42" fmla="*/ 704 w 3187"/>
                <a:gd name="T43" fmla="*/ 281 h 3426"/>
                <a:gd name="T44" fmla="*/ 707 w 3187"/>
                <a:gd name="T45" fmla="*/ 294 h 3426"/>
                <a:gd name="T46" fmla="*/ 710 w 3187"/>
                <a:gd name="T47" fmla="*/ 308 h 3426"/>
                <a:gd name="T48" fmla="*/ 3109 w 3187"/>
                <a:gd name="T49" fmla="*/ 979 h 3426"/>
                <a:gd name="T50" fmla="*/ 3119 w 3187"/>
                <a:gd name="T51" fmla="*/ 981 h 3426"/>
                <a:gd name="T52" fmla="*/ 3139 w 3187"/>
                <a:gd name="T53" fmla="*/ 990 h 3426"/>
                <a:gd name="T54" fmla="*/ 3151 w 3187"/>
                <a:gd name="T55" fmla="*/ 998 h 3426"/>
                <a:gd name="T56" fmla="*/ 3161 w 3187"/>
                <a:gd name="T57" fmla="*/ 1005 h 3426"/>
                <a:gd name="T58" fmla="*/ 3166 w 3187"/>
                <a:gd name="T59" fmla="*/ 1012 h 3426"/>
                <a:gd name="T60" fmla="*/ 3172 w 3187"/>
                <a:gd name="T61" fmla="*/ 1022 h 3426"/>
                <a:gd name="T62" fmla="*/ 3180 w 3187"/>
                <a:gd name="T63" fmla="*/ 1035 h 3426"/>
                <a:gd name="T64" fmla="*/ 3185 w 3187"/>
                <a:gd name="T65" fmla="*/ 1049 h 3426"/>
                <a:gd name="T66" fmla="*/ 3187 w 3187"/>
                <a:gd name="T67" fmla="*/ 1060 h 3426"/>
                <a:gd name="T68" fmla="*/ 3161 w 3187"/>
                <a:gd name="T69" fmla="*/ 2007 h 3426"/>
                <a:gd name="T70" fmla="*/ 2981 w 3187"/>
                <a:gd name="T71" fmla="*/ 2210 h 3426"/>
                <a:gd name="T72" fmla="*/ 865 w 3187"/>
                <a:gd name="T73" fmla="*/ 2253 h 3426"/>
                <a:gd name="T74" fmla="*/ 712 w 3187"/>
                <a:gd name="T75" fmla="*/ 2495 h 3426"/>
                <a:gd name="T76" fmla="*/ 838 w 3187"/>
                <a:gd name="T77" fmla="*/ 2646 h 3426"/>
                <a:gd name="T78" fmla="*/ 2844 w 3187"/>
                <a:gd name="T79" fmla="*/ 2683 h 3426"/>
                <a:gd name="T80" fmla="*/ 3045 w 3187"/>
                <a:gd name="T81" fmla="*/ 2862 h 3426"/>
                <a:gd name="T82" fmla="*/ 3078 w 3187"/>
                <a:gd name="T83" fmla="*/ 3136 h 3426"/>
                <a:gd name="T84" fmla="*/ 2925 w 3187"/>
                <a:gd name="T85" fmla="*/ 3356 h 3426"/>
                <a:gd name="T86" fmla="*/ 2657 w 3187"/>
                <a:gd name="T87" fmla="*/ 3423 h 3426"/>
                <a:gd name="T88" fmla="*/ 2418 w 3187"/>
                <a:gd name="T89" fmla="*/ 3296 h 3426"/>
                <a:gd name="T90" fmla="*/ 2321 w 3187"/>
                <a:gd name="T91" fmla="*/ 3042 h 3426"/>
                <a:gd name="T92" fmla="*/ 1518 w 3187"/>
                <a:gd name="T93" fmla="*/ 2848 h 3426"/>
                <a:gd name="T94" fmla="*/ 1568 w 3187"/>
                <a:gd name="T95" fmla="*/ 3090 h 3426"/>
                <a:gd name="T96" fmla="*/ 1442 w 3187"/>
                <a:gd name="T97" fmla="*/ 3328 h 3426"/>
                <a:gd name="T98" fmla="*/ 1187 w 3187"/>
                <a:gd name="T99" fmla="*/ 3426 h 3426"/>
                <a:gd name="T100" fmla="*/ 932 w 3187"/>
                <a:gd name="T101" fmla="*/ 3329 h 3426"/>
                <a:gd name="T102" fmla="*/ 806 w 3187"/>
                <a:gd name="T103" fmla="*/ 3090 h 3426"/>
                <a:gd name="T104" fmla="*/ 858 w 3187"/>
                <a:gd name="T105" fmla="*/ 2845 h 3426"/>
                <a:gd name="T106" fmla="*/ 617 w 3187"/>
                <a:gd name="T107" fmla="*/ 2717 h 3426"/>
                <a:gd name="T108" fmla="*/ 519 w 3187"/>
                <a:gd name="T109" fmla="*/ 2459 h 3426"/>
                <a:gd name="T110" fmla="*/ 3 w 3187"/>
                <a:gd name="T111" fmla="*/ 122 h 3426"/>
                <a:gd name="T112" fmla="*/ 49 w 3187"/>
                <a:gd name="T113" fmla="*/ 12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87" h="3426">
                  <a:moveTo>
                    <a:pt x="2707" y="2847"/>
                  </a:moveTo>
                  <a:lnTo>
                    <a:pt x="2672" y="2850"/>
                  </a:lnTo>
                  <a:lnTo>
                    <a:pt x="2639" y="2860"/>
                  </a:lnTo>
                  <a:lnTo>
                    <a:pt x="2608" y="2874"/>
                  </a:lnTo>
                  <a:lnTo>
                    <a:pt x="2582" y="2893"/>
                  </a:lnTo>
                  <a:lnTo>
                    <a:pt x="2558" y="2917"/>
                  </a:lnTo>
                  <a:lnTo>
                    <a:pt x="2539" y="2943"/>
                  </a:lnTo>
                  <a:lnTo>
                    <a:pt x="2525" y="2973"/>
                  </a:lnTo>
                  <a:lnTo>
                    <a:pt x="2515" y="3007"/>
                  </a:lnTo>
                  <a:lnTo>
                    <a:pt x="2512" y="3041"/>
                  </a:lnTo>
                  <a:lnTo>
                    <a:pt x="2515" y="3075"/>
                  </a:lnTo>
                  <a:lnTo>
                    <a:pt x="2525" y="3108"/>
                  </a:lnTo>
                  <a:lnTo>
                    <a:pt x="2539" y="3138"/>
                  </a:lnTo>
                  <a:lnTo>
                    <a:pt x="2558" y="3165"/>
                  </a:lnTo>
                  <a:lnTo>
                    <a:pt x="2582" y="3189"/>
                  </a:lnTo>
                  <a:lnTo>
                    <a:pt x="2608" y="3208"/>
                  </a:lnTo>
                  <a:lnTo>
                    <a:pt x="2639" y="3222"/>
                  </a:lnTo>
                  <a:lnTo>
                    <a:pt x="2672" y="3232"/>
                  </a:lnTo>
                  <a:lnTo>
                    <a:pt x="2707" y="3235"/>
                  </a:lnTo>
                  <a:lnTo>
                    <a:pt x="2741" y="3232"/>
                  </a:lnTo>
                  <a:lnTo>
                    <a:pt x="2773" y="3222"/>
                  </a:lnTo>
                  <a:lnTo>
                    <a:pt x="2804" y="3208"/>
                  </a:lnTo>
                  <a:lnTo>
                    <a:pt x="2831" y="3189"/>
                  </a:lnTo>
                  <a:lnTo>
                    <a:pt x="2855" y="3166"/>
                  </a:lnTo>
                  <a:lnTo>
                    <a:pt x="2874" y="3139"/>
                  </a:lnTo>
                  <a:lnTo>
                    <a:pt x="2888" y="3109"/>
                  </a:lnTo>
                  <a:lnTo>
                    <a:pt x="2898" y="3075"/>
                  </a:lnTo>
                  <a:lnTo>
                    <a:pt x="2901" y="3041"/>
                  </a:lnTo>
                  <a:lnTo>
                    <a:pt x="2898" y="3006"/>
                  </a:lnTo>
                  <a:lnTo>
                    <a:pt x="2888" y="2973"/>
                  </a:lnTo>
                  <a:lnTo>
                    <a:pt x="2874" y="2943"/>
                  </a:lnTo>
                  <a:lnTo>
                    <a:pt x="2855" y="2916"/>
                  </a:lnTo>
                  <a:lnTo>
                    <a:pt x="2831" y="2893"/>
                  </a:lnTo>
                  <a:lnTo>
                    <a:pt x="2804" y="2874"/>
                  </a:lnTo>
                  <a:lnTo>
                    <a:pt x="2773" y="2860"/>
                  </a:lnTo>
                  <a:lnTo>
                    <a:pt x="2741" y="2850"/>
                  </a:lnTo>
                  <a:lnTo>
                    <a:pt x="2707" y="2847"/>
                  </a:lnTo>
                  <a:close/>
                  <a:moveTo>
                    <a:pt x="1188" y="2847"/>
                  </a:moveTo>
                  <a:lnTo>
                    <a:pt x="1153" y="2850"/>
                  </a:lnTo>
                  <a:lnTo>
                    <a:pt x="1120" y="2860"/>
                  </a:lnTo>
                  <a:lnTo>
                    <a:pt x="1090" y="2874"/>
                  </a:lnTo>
                  <a:lnTo>
                    <a:pt x="1063" y="2893"/>
                  </a:lnTo>
                  <a:lnTo>
                    <a:pt x="1040" y="2917"/>
                  </a:lnTo>
                  <a:lnTo>
                    <a:pt x="1020" y="2943"/>
                  </a:lnTo>
                  <a:lnTo>
                    <a:pt x="1007" y="2973"/>
                  </a:lnTo>
                  <a:lnTo>
                    <a:pt x="997" y="3007"/>
                  </a:lnTo>
                  <a:lnTo>
                    <a:pt x="994" y="3041"/>
                  </a:lnTo>
                  <a:lnTo>
                    <a:pt x="997" y="3075"/>
                  </a:lnTo>
                  <a:lnTo>
                    <a:pt x="1007" y="3108"/>
                  </a:lnTo>
                  <a:lnTo>
                    <a:pt x="1020" y="3138"/>
                  </a:lnTo>
                  <a:lnTo>
                    <a:pt x="1040" y="3165"/>
                  </a:lnTo>
                  <a:lnTo>
                    <a:pt x="1063" y="3189"/>
                  </a:lnTo>
                  <a:lnTo>
                    <a:pt x="1090" y="3208"/>
                  </a:lnTo>
                  <a:lnTo>
                    <a:pt x="1120" y="3222"/>
                  </a:lnTo>
                  <a:lnTo>
                    <a:pt x="1153" y="3232"/>
                  </a:lnTo>
                  <a:lnTo>
                    <a:pt x="1188" y="3235"/>
                  </a:lnTo>
                  <a:lnTo>
                    <a:pt x="1223" y="3232"/>
                  </a:lnTo>
                  <a:lnTo>
                    <a:pt x="1255" y="3222"/>
                  </a:lnTo>
                  <a:lnTo>
                    <a:pt x="1285" y="3208"/>
                  </a:lnTo>
                  <a:lnTo>
                    <a:pt x="1313" y="3189"/>
                  </a:lnTo>
                  <a:lnTo>
                    <a:pt x="1336" y="3166"/>
                  </a:lnTo>
                  <a:lnTo>
                    <a:pt x="1355" y="3139"/>
                  </a:lnTo>
                  <a:lnTo>
                    <a:pt x="1370" y="3109"/>
                  </a:lnTo>
                  <a:lnTo>
                    <a:pt x="1378" y="3075"/>
                  </a:lnTo>
                  <a:lnTo>
                    <a:pt x="1381" y="3041"/>
                  </a:lnTo>
                  <a:lnTo>
                    <a:pt x="1378" y="3006"/>
                  </a:lnTo>
                  <a:lnTo>
                    <a:pt x="1370" y="2973"/>
                  </a:lnTo>
                  <a:lnTo>
                    <a:pt x="1355" y="2943"/>
                  </a:lnTo>
                  <a:lnTo>
                    <a:pt x="1336" y="2916"/>
                  </a:lnTo>
                  <a:lnTo>
                    <a:pt x="1313" y="2893"/>
                  </a:lnTo>
                  <a:lnTo>
                    <a:pt x="1285" y="2874"/>
                  </a:lnTo>
                  <a:lnTo>
                    <a:pt x="1255" y="2860"/>
                  </a:lnTo>
                  <a:lnTo>
                    <a:pt x="1223" y="2850"/>
                  </a:lnTo>
                  <a:lnTo>
                    <a:pt x="1188" y="2847"/>
                  </a:lnTo>
                  <a:close/>
                  <a:moveTo>
                    <a:pt x="709" y="840"/>
                  </a:moveTo>
                  <a:lnTo>
                    <a:pt x="709" y="1867"/>
                  </a:lnTo>
                  <a:lnTo>
                    <a:pt x="712" y="1903"/>
                  </a:lnTo>
                  <a:lnTo>
                    <a:pt x="722" y="1936"/>
                  </a:lnTo>
                  <a:lnTo>
                    <a:pt x="736" y="1967"/>
                  </a:lnTo>
                  <a:lnTo>
                    <a:pt x="756" y="1994"/>
                  </a:lnTo>
                  <a:lnTo>
                    <a:pt x="780" y="2018"/>
                  </a:lnTo>
                  <a:lnTo>
                    <a:pt x="807" y="2038"/>
                  </a:lnTo>
                  <a:lnTo>
                    <a:pt x="838" y="2053"/>
                  </a:lnTo>
                  <a:lnTo>
                    <a:pt x="872" y="2062"/>
                  </a:lnTo>
                  <a:lnTo>
                    <a:pt x="907" y="2065"/>
                  </a:lnTo>
                  <a:lnTo>
                    <a:pt x="2798" y="2065"/>
                  </a:lnTo>
                  <a:lnTo>
                    <a:pt x="2834" y="2062"/>
                  </a:lnTo>
                  <a:lnTo>
                    <a:pt x="2867" y="2053"/>
                  </a:lnTo>
                  <a:lnTo>
                    <a:pt x="2899" y="2038"/>
                  </a:lnTo>
                  <a:lnTo>
                    <a:pt x="2926" y="2018"/>
                  </a:lnTo>
                  <a:lnTo>
                    <a:pt x="2950" y="1994"/>
                  </a:lnTo>
                  <a:lnTo>
                    <a:pt x="2970" y="1967"/>
                  </a:lnTo>
                  <a:lnTo>
                    <a:pt x="2984" y="1936"/>
                  </a:lnTo>
                  <a:lnTo>
                    <a:pt x="2994" y="1902"/>
                  </a:lnTo>
                  <a:lnTo>
                    <a:pt x="2997" y="1866"/>
                  </a:lnTo>
                  <a:lnTo>
                    <a:pt x="2997" y="1154"/>
                  </a:lnTo>
                  <a:lnTo>
                    <a:pt x="709" y="840"/>
                  </a:lnTo>
                  <a:close/>
                  <a:moveTo>
                    <a:pt x="89" y="0"/>
                  </a:moveTo>
                  <a:lnTo>
                    <a:pt x="111" y="2"/>
                  </a:lnTo>
                  <a:lnTo>
                    <a:pt x="132" y="9"/>
                  </a:lnTo>
                  <a:lnTo>
                    <a:pt x="652" y="226"/>
                  </a:lnTo>
                  <a:lnTo>
                    <a:pt x="656" y="229"/>
                  </a:lnTo>
                  <a:lnTo>
                    <a:pt x="661" y="231"/>
                  </a:lnTo>
                  <a:lnTo>
                    <a:pt x="662" y="232"/>
                  </a:lnTo>
                  <a:lnTo>
                    <a:pt x="663" y="232"/>
                  </a:lnTo>
                  <a:lnTo>
                    <a:pt x="664" y="233"/>
                  </a:lnTo>
                  <a:lnTo>
                    <a:pt x="666" y="234"/>
                  </a:lnTo>
                  <a:lnTo>
                    <a:pt x="668" y="236"/>
                  </a:lnTo>
                  <a:lnTo>
                    <a:pt x="670" y="237"/>
                  </a:lnTo>
                  <a:lnTo>
                    <a:pt x="672" y="239"/>
                  </a:lnTo>
                  <a:lnTo>
                    <a:pt x="674" y="240"/>
                  </a:lnTo>
                  <a:lnTo>
                    <a:pt x="676" y="241"/>
                  </a:lnTo>
                  <a:lnTo>
                    <a:pt x="678" y="243"/>
                  </a:lnTo>
                  <a:lnTo>
                    <a:pt x="680" y="245"/>
                  </a:lnTo>
                  <a:lnTo>
                    <a:pt x="682" y="247"/>
                  </a:lnTo>
                  <a:lnTo>
                    <a:pt x="689" y="254"/>
                  </a:lnTo>
                  <a:lnTo>
                    <a:pt x="690" y="256"/>
                  </a:lnTo>
                  <a:lnTo>
                    <a:pt x="691" y="258"/>
                  </a:lnTo>
                  <a:lnTo>
                    <a:pt x="693" y="262"/>
                  </a:lnTo>
                  <a:lnTo>
                    <a:pt x="694" y="263"/>
                  </a:lnTo>
                  <a:lnTo>
                    <a:pt x="695" y="265"/>
                  </a:lnTo>
                  <a:lnTo>
                    <a:pt x="698" y="267"/>
                  </a:lnTo>
                  <a:lnTo>
                    <a:pt x="699" y="269"/>
                  </a:lnTo>
                  <a:lnTo>
                    <a:pt x="699" y="270"/>
                  </a:lnTo>
                  <a:lnTo>
                    <a:pt x="700" y="271"/>
                  </a:lnTo>
                  <a:lnTo>
                    <a:pt x="700" y="272"/>
                  </a:lnTo>
                  <a:lnTo>
                    <a:pt x="701" y="274"/>
                  </a:lnTo>
                  <a:lnTo>
                    <a:pt x="702" y="275"/>
                  </a:lnTo>
                  <a:lnTo>
                    <a:pt x="703" y="278"/>
                  </a:lnTo>
                  <a:lnTo>
                    <a:pt x="703" y="279"/>
                  </a:lnTo>
                  <a:lnTo>
                    <a:pt x="704" y="280"/>
                  </a:lnTo>
                  <a:lnTo>
                    <a:pt x="704" y="281"/>
                  </a:lnTo>
                  <a:lnTo>
                    <a:pt x="706" y="287"/>
                  </a:lnTo>
                  <a:lnTo>
                    <a:pt x="706" y="288"/>
                  </a:lnTo>
                  <a:lnTo>
                    <a:pt x="706" y="289"/>
                  </a:lnTo>
                  <a:lnTo>
                    <a:pt x="706" y="290"/>
                  </a:lnTo>
                  <a:lnTo>
                    <a:pt x="707" y="292"/>
                  </a:lnTo>
                  <a:lnTo>
                    <a:pt x="707" y="294"/>
                  </a:lnTo>
                  <a:lnTo>
                    <a:pt x="708" y="296"/>
                  </a:lnTo>
                  <a:lnTo>
                    <a:pt x="708" y="299"/>
                  </a:lnTo>
                  <a:lnTo>
                    <a:pt x="708" y="303"/>
                  </a:lnTo>
                  <a:lnTo>
                    <a:pt x="709" y="304"/>
                  </a:lnTo>
                  <a:lnTo>
                    <a:pt x="709" y="305"/>
                  </a:lnTo>
                  <a:lnTo>
                    <a:pt x="710" y="308"/>
                  </a:lnTo>
                  <a:lnTo>
                    <a:pt x="710" y="312"/>
                  </a:lnTo>
                  <a:lnTo>
                    <a:pt x="710" y="315"/>
                  </a:lnTo>
                  <a:lnTo>
                    <a:pt x="710" y="649"/>
                  </a:lnTo>
                  <a:lnTo>
                    <a:pt x="3105" y="979"/>
                  </a:lnTo>
                  <a:lnTo>
                    <a:pt x="3108" y="979"/>
                  </a:lnTo>
                  <a:lnTo>
                    <a:pt x="3109" y="979"/>
                  </a:lnTo>
                  <a:lnTo>
                    <a:pt x="3111" y="979"/>
                  </a:lnTo>
                  <a:lnTo>
                    <a:pt x="3112" y="979"/>
                  </a:lnTo>
                  <a:lnTo>
                    <a:pt x="3114" y="980"/>
                  </a:lnTo>
                  <a:lnTo>
                    <a:pt x="3116" y="980"/>
                  </a:lnTo>
                  <a:lnTo>
                    <a:pt x="3118" y="981"/>
                  </a:lnTo>
                  <a:lnTo>
                    <a:pt x="3119" y="981"/>
                  </a:lnTo>
                  <a:lnTo>
                    <a:pt x="3121" y="981"/>
                  </a:lnTo>
                  <a:lnTo>
                    <a:pt x="3122" y="982"/>
                  </a:lnTo>
                  <a:lnTo>
                    <a:pt x="3124" y="983"/>
                  </a:lnTo>
                  <a:lnTo>
                    <a:pt x="3126" y="983"/>
                  </a:lnTo>
                  <a:lnTo>
                    <a:pt x="3130" y="985"/>
                  </a:lnTo>
                  <a:lnTo>
                    <a:pt x="3139" y="990"/>
                  </a:lnTo>
                  <a:lnTo>
                    <a:pt x="3141" y="992"/>
                  </a:lnTo>
                  <a:lnTo>
                    <a:pt x="3144" y="993"/>
                  </a:lnTo>
                  <a:lnTo>
                    <a:pt x="3145" y="994"/>
                  </a:lnTo>
                  <a:lnTo>
                    <a:pt x="3147" y="995"/>
                  </a:lnTo>
                  <a:lnTo>
                    <a:pt x="3149" y="996"/>
                  </a:lnTo>
                  <a:lnTo>
                    <a:pt x="3151" y="998"/>
                  </a:lnTo>
                  <a:lnTo>
                    <a:pt x="3152" y="999"/>
                  </a:lnTo>
                  <a:lnTo>
                    <a:pt x="3153" y="1000"/>
                  </a:lnTo>
                  <a:lnTo>
                    <a:pt x="3154" y="1001"/>
                  </a:lnTo>
                  <a:lnTo>
                    <a:pt x="3159" y="1004"/>
                  </a:lnTo>
                  <a:lnTo>
                    <a:pt x="3160" y="1005"/>
                  </a:lnTo>
                  <a:lnTo>
                    <a:pt x="3161" y="1005"/>
                  </a:lnTo>
                  <a:lnTo>
                    <a:pt x="3161" y="1007"/>
                  </a:lnTo>
                  <a:lnTo>
                    <a:pt x="3162" y="1008"/>
                  </a:lnTo>
                  <a:lnTo>
                    <a:pt x="3163" y="1009"/>
                  </a:lnTo>
                  <a:lnTo>
                    <a:pt x="3164" y="1010"/>
                  </a:lnTo>
                  <a:lnTo>
                    <a:pt x="3165" y="1011"/>
                  </a:lnTo>
                  <a:lnTo>
                    <a:pt x="3166" y="1012"/>
                  </a:lnTo>
                  <a:lnTo>
                    <a:pt x="3167" y="1013"/>
                  </a:lnTo>
                  <a:lnTo>
                    <a:pt x="3168" y="1016"/>
                  </a:lnTo>
                  <a:lnTo>
                    <a:pt x="3169" y="1017"/>
                  </a:lnTo>
                  <a:lnTo>
                    <a:pt x="3169" y="1018"/>
                  </a:lnTo>
                  <a:lnTo>
                    <a:pt x="3171" y="1020"/>
                  </a:lnTo>
                  <a:lnTo>
                    <a:pt x="3172" y="1022"/>
                  </a:lnTo>
                  <a:lnTo>
                    <a:pt x="3173" y="1023"/>
                  </a:lnTo>
                  <a:lnTo>
                    <a:pt x="3174" y="1025"/>
                  </a:lnTo>
                  <a:lnTo>
                    <a:pt x="3176" y="1029"/>
                  </a:lnTo>
                  <a:lnTo>
                    <a:pt x="3177" y="1031"/>
                  </a:lnTo>
                  <a:lnTo>
                    <a:pt x="3179" y="1033"/>
                  </a:lnTo>
                  <a:lnTo>
                    <a:pt x="3180" y="1035"/>
                  </a:lnTo>
                  <a:lnTo>
                    <a:pt x="3181" y="1037"/>
                  </a:lnTo>
                  <a:lnTo>
                    <a:pt x="3182" y="1040"/>
                  </a:lnTo>
                  <a:lnTo>
                    <a:pt x="3183" y="1042"/>
                  </a:lnTo>
                  <a:lnTo>
                    <a:pt x="3183" y="1044"/>
                  </a:lnTo>
                  <a:lnTo>
                    <a:pt x="3184" y="1046"/>
                  </a:lnTo>
                  <a:lnTo>
                    <a:pt x="3185" y="1049"/>
                  </a:lnTo>
                  <a:lnTo>
                    <a:pt x="3185" y="1051"/>
                  </a:lnTo>
                  <a:lnTo>
                    <a:pt x="3186" y="1053"/>
                  </a:lnTo>
                  <a:lnTo>
                    <a:pt x="3186" y="1055"/>
                  </a:lnTo>
                  <a:lnTo>
                    <a:pt x="3186" y="1057"/>
                  </a:lnTo>
                  <a:lnTo>
                    <a:pt x="3187" y="1058"/>
                  </a:lnTo>
                  <a:lnTo>
                    <a:pt x="3187" y="1060"/>
                  </a:lnTo>
                  <a:lnTo>
                    <a:pt x="3187" y="1062"/>
                  </a:lnTo>
                  <a:lnTo>
                    <a:pt x="3187" y="1065"/>
                  </a:lnTo>
                  <a:lnTo>
                    <a:pt x="3187" y="1867"/>
                  </a:lnTo>
                  <a:lnTo>
                    <a:pt x="3184" y="1915"/>
                  </a:lnTo>
                  <a:lnTo>
                    <a:pt x="3175" y="1962"/>
                  </a:lnTo>
                  <a:lnTo>
                    <a:pt x="3161" y="2007"/>
                  </a:lnTo>
                  <a:lnTo>
                    <a:pt x="3142" y="2050"/>
                  </a:lnTo>
                  <a:lnTo>
                    <a:pt x="3117" y="2088"/>
                  </a:lnTo>
                  <a:lnTo>
                    <a:pt x="3089" y="2125"/>
                  </a:lnTo>
                  <a:lnTo>
                    <a:pt x="3056" y="2157"/>
                  </a:lnTo>
                  <a:lnTo>
                    <a:pt x="3020" y="2185"/>
                  </a:lnTo>
                  <a:lnTo>
                    <a:pt x="2981" y="2210"/>
                  </a:lnTo>
                  <a:lnTo>
                    <a:pt x="2938" y="2229"/>
                  </a:lnTo>
                  <a:lnTo>
                    <a:pt x="2893" y="2244"/>
                  </a:lnTo>
                  <a:lnTo>
                    <a:pt x="2846" y="2252"/>
                  </a:lnTo>
                  <a:lnTo>
                    <a:pt x="2798" y="2255"/>
                  </a:lnTo>
                  <a:lnTo>
                    <a:pt x="907" y="2255"/>
                  </a:lnTo>
                  <a:lnTo>
                    <a:pt x="865" y="2253"/>
                  </a:lnTo>
                  <a:lnTo>
                    <a:pt x="823" y="2247"/>
                  </a:lnTo>
                  <a:lnTo>
                    <a:pt x="783" y="2235"/>
                  </a:lnTo>
                  <a:lnTo>
                    <a:pt x="745" y="2221"/>
                  </a:lnTo>
                  <a:lnTo>
                    <a:pt x="709" y="2202"/>
                  </a:lnTo>
                  <a:lnTo>
                    <a:pt x="709" y="2459"/>
                  </a:lnTo>
                  <a:lnTo>
                    <a:pt x="712" y="2495"/>
                  </a:lnTo>
                  <a:lnTo>
                    <a:pt x="722" y="2528"/>
                  </a:lnTo>
                  <a:lnTo>
                    <a:pt x="736" y="2559"/>
                  </a:lnTo>
                  <a:lnTo>
                    <a:pt x="756" y="2588"/>
                  </a:lnTo>
                  <a:lnTo>
                    <a:pt x="780" y="2612"/>
                  </a:lnTo>
                  <a:lnTo>
                    <a:pt x="807" y="2630"/>
                  </a:lnTo>
                  <a:lnTo>
                    <a:pt x="838" y="2646"/>
                  </a:lnTo>
                  <a:lnTo>
                    <a:pt x="872" y="2655"/>
                  </a:lnTo>
                  <a:lnTo>
                    <a:pt x="907" y="2658"/>
                  </a:lnTo>
                  <a:lnTo>
                    <a:pt x="2705" y="2658"/>
                  </a:lnTo>
                  <a:lnTo>
                    <a:pt x="2754" y="2661"/>
                  </a:lnTo>
                  <a:lnTo>
                    <a:pt x="2801" y="2670"/>
                  </a:lnTo>
                  <a:lnTo>
                    <a:pt x="2844" y="2683"/>
                  </a:lnTo>
                  <a:lnTo>
                    <a:pt x="2886" y="2703"/>
                  </a:lnTo>
                  <a:lnTo>
                    <a:pt x="2925" y="2727"/>
                  </a:lnTo>
                  <a:lnTo>
                    <a:pt x="2960" y="2755"/>
                  </a:lnTo>
                  <a:lnTo>
                    <a:pt x="2993" y="2787"/>
                  </a:lnTo>
                  <a:lnTo>
                    <a:pt x="3021" y="2823"/>
                  </a:lnTo>
                  <a:lnTo>
                    <a:pt x="3045" y="2862"/>
                  </a:lnTo>
                  <a:lnTo>
                    <a:pt x="3064" y="2903"/>
                  </a:lnTo>
                  <a:lnTo>
                    <a:pt x="3078" y="2947"/>
                  </a:lnTo>
                  <a:lnTo>
                    <a:pt x="3087" y="2994"/>
                  </a:lnTo>
                  <a:lnTo>
                    <a:pt x="3090" y="3042"/>
                  </a:lnTo>
                  <a:lnTo>
                    <a:pt x="3087" y="3090"/>
                  </a:lnTo>
                  <a:lnTo>
                    <a:pt x="3078" y="3136"/>
                  </a:lnTo>
                  <a:lnTo>
                    <a:pt x="3064" y="3180"/>
                  </a:lnTo>
                  <a:lnTo>
                    <a:pt x="3045" y="3221"/>
                  </a:lnTo>
                  <a:lnTo>
                    <a:pt x="3021" y="3261"/>
                  </a:lnTo>
                  <a:lnTo>
                    <a:pt x="2993" y="3296"/>
                  </a:lnTo>
                  <a:lnTo>
                    <a:pt x="2960" y="3328"/>
                  </a:lnTo>
                  <a:lnTo>
                    <a:pt x="2925" y="3356"/>
                  </a:lnTo>
                  <a:lnTo>
                    <a:pt x="2886" y="3380"/>
                  </a:lnTo>
                  <a:lnTo>
                    <a:pt x="2844" y="3400"/>
                  </a:lnTo>
                  <a:lnTo>
                    <a:pt x="2801" y="3413"/>
                  </a:lnTo>
                  <a:lnTo>
                    <a:pt x="2754" y="3423"/>
                  </a:lnTo>
                  <a:lnTo>
                    <a:pt x="2705" y="3426"/>
                  </a:lnTo>
                  <a:lnTo>
                    <a:pt x="2657" y="3423"/>
                  </a:lnTo>
                  <a:lnTo>
                    <a:pt x="2612" y="3413"/>
                  </a:lnTo>
                  <a:lnTo>
                    <a:pt x="2568" y="3400"/>
                  </a:lnTo>
                  <a:lnTo>
                    <a:pt x="2526" y="3380"/>
                  </a:lnTo>
                  <a:lnTo>
                    <a:pt x="2486" y="3357"/>
                  </a:lnTo>
                  <a:lnTo>
                    <a:pt x="2451" y="3329"/>
                  </a:lnTo>
                  <a:lnTo>
                    <a:pt x="2418" y="3296"/>
                  </a:lnTo>
                  <a:lnTo>
                    <a:pt x="2390" y="3261"/>
                  </a:lnTo>
                  <a:lnTo>
                    <a:pt x="2367" y="3222"/>
                  </a:lnTo>
                  <a:lnTo>
                    <a:pt x="2347" y="3181"/>
                  </a:lnTo>
                  <a:lnTo>
                    <a:pt x="2334" y="3136"/>
                  </a:lnTo>
                  <a:lnTo>
                    <a:pt x="2324" y="3090"/>
                  </a:lnTo>
                  <a:lnTo>
                    <a:pt x="2321" y="3042"/>
                  </a:lnTo>
                  <a:lnTo>
                    <a:pt x="2323" y="3000"/>
                  </a:lnTo>
                  <a:lnTo>
                    <a:pt x="2331" y="2960"/>
                  </a:lnTo>
                  <a:lnTo>
                    <a:pt x="2341" y="2920"/>
                  </a:lnTo>
                  <a:lnTo>
                    <a:pt x="2356" y="2884"/>
                  </a:lnTo>
                  <a:lnTo>
                    <a:pt x="2374" y="2848"/>
                  </a:lnTo>
                  <a:lnTo>
                    <a:pt x="1518" y="2848"/>
                  </a:lnTo>
                  <a:lnTo>
                    <a:pt x="1537" y="2883"/>
                  </a:lnTo>
                  <a:lnTo>
                    <a:pt x="1552" y="2920"/>
                  </a:lnTo>
                  <a:lnTo>
                    <a:pt x="1562" y="2960"/>
                  </a:lnTo>
                  <a:lnTo>
                    <a:pt x="1569" y="3000"/>
                  </a:lnTo>
                  <a:lnTo>
                    <a:pt x="1572" y="3042"/>
                  </a:lnTo>
                  <a:lnTo>
                    <a:pt x="1568" y="3090"/>
                  </a:lnTo>
                  <a:lnTo>
                    <a:pt x="1560" y="3136"/>
                  </a:lnTo>
                  <a:lnTo>
                    <a:pt x="1545" y="3180"/>
                  </a:lnTo>
                  <a:lnTo>
                    <a:pt x="1527" y="3221"/>
                  </a:lnTo>
                  <a:lnTo>
                    <a:pt x="1503" y="3261"/>
                  </a:lnTo>
                  <a:lnTo>
                    <a:pt x="1474" y="3296"/>
                  </a:lnTo>
                  <a:lnTo>
                    <a:pt x="1442" y="3328"/>
                  </a:lnTo>
                  <a:lnTo>
                    <a:pt x="1407" y="3356"/>
                  </a:lnTo>
                  <a:lnTo>
                    <a:pt x="1368" y="3380"/>
                  </a:lnTo>
                  <a:lnTo>
                    <a:pt x="1326" y="3400"/>
                  </a:lnTo>
                  <a:lnTo>
                    <a:pt x="1281" y="3413"/>
                  </a:lnTo>
                  <a:lnTo>
                    <a:pt x="1235" y="3423"/>
                  </a:lnTo>
                  <a:lnTo>
                    <a:pt x="1187" y="3426"/>
                  </a:lnTo>
                  <a:lnTo>
                    <a:pt x="1139" y="3423"/>
                  </a:lnTo>
                  <a:lnTo>
                    <a:pt x="1092" y="3413"/>
                  </a:lnTo>
                  <a:lnTo>
                    <a:pt x="1048" y="3400"/>
                  </a:lnTo>
                  <a:lnTo>
                    <a:pt x="1007" y="3380"/>
                  </a:lnTo>
                  <a:lnTo>
                    <a:pt x="968" y="3357"/>
                  </a:lnTo>
                  <a:lnTo>
                    <a:pt x="932" y="3329"/>
                  </a:lnTo>
                  <a:lnTo>
                    <a:pt x="900" y="3296"/>
                  </a:lnTo>
                  <a:lnTo>
                    <a:pt x="872" y="3261"/>
                  </a:lnTo>
                  <a:lnTo>
                    <a:pt x="848" y="3222"/>
                  </a:lnTo>
                  <a:lnTo>
                    <a:pt x="829" y="3181"/>
                  </a:lnTo>
                  <a:lnTo>
                    <a:pt x="814" y="3136"/>
                  </a:lnTo>
                  <a:lnTo>
                    <a:pt x="806" y="3090"/>
                  </a:lnTo>
                  <a:lnTo>
                    <a:pt x="803" y="3042"/>
                  </a:lnTo>
                  <a:lnTo>
                    <a:pt x="805" y="2999"/>
                  </a:lnTo>
                  <a:lnTo>
                    <a:pt x="812" y="2958"/>
                  </a:lnTo>
                  <a:lnTo>
                    <a:pt x="824" y="2918"/>
                  </a:lnTo>
                  <a:lnTo>
                    <a:pt x="838" y="2880"/>
                  </a:lnTo>
                  <a:lnTo>
                    <a:pt x="858" y="2845"/>
                  </a:lnTo>
                  <a:lnTo>
                    <a:pt x="811" y="2836"/>
                  </a:lnTo>
                  <a:lnTo>
                    <a:pt x="766" y="2821"/>
                  </a:lnTo>
                  <a:lnTo>
                    <a:pt x="725" y="2801"/>
                  </a:lnTo>
                  <a:lnTo>
                    <a:pt x="685" y="2777"/>
                  </a:lnTo>
                  <a:lnTo>
                    <a:pt x="649" y="2749"/>
                  </a:lnTo>
                  <a:lnTo>
                    <a:pt x="617" y="2717"/>
                  </a:lnTo>
                  <a:lnTo>
                    <a:pt x="588" y="2680"/>
                  </a:lnTo>
                  <a:lnTo>
                    <a:pt x="564" y="2642"/>
                  </a:lnTo>
                  <a:lnTo>
                    <a:pt x="545" y="2599"/>
                  </a:lnTo>
                  <a:lnTo>
                    <a:pt x="530" y="2555"/>
                  </a:lnTo>
                  <a:lnTo>
                    <a:pt x="522" y="2508"/>
                  </a:lnTo>
                  <a:lnTo>
                    <a:pt x="519" y="2459"/>
                  </a:lnTo>
                  <a:lnTo>
                    <a:pt x="519" y="378"/>
                  </a:lnTo>
                  <a:lnTo>
                    <a:pt x="57" y="184"/>
                  </a:lnTo>
                  <a:lnTo>
                    <a:pt x="39" y="172"/>
                  </a:lnTo>
                  <a:lnTo>
                    <a:pt x="23" y="159"/>
                  </a:lnTo>
                  <a:lnTo>
                    <a:pt x="10" y="141"/>
                  </a:lnTo>
                  <a:lnTo>
                    <a:pt x="3" y="122"/>
                  </a:lnTo>
                  <a:lnTo>
                    <a:pt x="0" y="101"/>
                  </a:lnTo>
                  <a:lnTo>
                    <a:pt x="1" y="79"/>
                  </a:lnTo>
                  <a:lnTo>
                    <a:pt x="7" y="59"/>
                  </a:lnTo>
                  <a:lnTo>
                    <a:pt x="18" y="40"/>
                  </a:lnTo>
                  <a:lnTo>
                    <a:pt x="32" y="24"/>
                  </a:lnTo>
                  <a:lnTo>
                    <a:pt x="49" y="12"/>
                  </a:lnTo>
                  <a:lnTo>
                    <a:pt x="69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Freeform 96"/>
            <p:cNvSpPr>
              <a:spLocks noEditPoints="1"/>
            </p:cNvSpPr>
            <p:nvPr/>
          </p:nvSpPr>
          <p:spPr bwMode="auto">
            <a:xfrm>
              <a:off x="5587625" y="3764778"/>
              <a:ext cx="751238" cy="683565"/>
            </a:xfrm>
            <a:custGeom>
              <a:avLst/>
              <a:gdLst>
                <a:gd name="T0" fmla="*/ 3207 w 3622"/>
                <a:gd name="T1" fmla="*/ 511 h 3301"/>
                <a:gd name="T2" fmla="*/ 1450 w 3622"/>
                <a:gd name="T3" fmla="*/ 2102 h 3301"/>
                <a:gd name="T4" fmla="*/ 2025 w 3622"/>
                <a:gd name="T5" fmla="*/ 2996 h 3301"/>
                <a:gd name="T6" fmla="*/ 3207 w 3622"/>
                <a:gd name="T7" fmla="*/ 511 h 3301"/>
                <a:gd name="T8" fmla="*/ 3048 w 3622"/>
                <a:gd name="T9" fmla="*/ 386 h 3301"/>
                <a:gd name="T10" fmla="*/ 337 w 3622"/>
                <a:gd name="T11" fmla="*/ 1470 h 3301"/>
                <a:gd name="T12" fmla="*/ 1301 w 3622"/>
                <a:gd name="T13" fmla="*/ 1969 h 3301"/>
                <a:gd name="T14" fmla="*/ 3048 w 3622"/>
                <a:gd name="T15" fmla="*/ 386 h 3301"/>
                <a:gd name="T16" fmla="*/ 3517 w 3622"/>
                <a:gd name="T17" fmla="*/ 0 h 3301"/>
                <a:gd name="T18" fmla="*/ 3538 w 3622"/>
                <a:gd name="T19" fmla="*/ 2 h 3301"/>
                <a:gd name="T20" fmla="*/ 3557 w 3622"/>
                <a:gd name="T21" fmla="*/ 7 h 3301"/>
                <a:gd name="T22" fmla="*/ 3575 w 3622"/>
                <a:gd name="T23" fmla="*/ 16 h 3301"/>
                <a:gd name="T24" fmla="*/ 3592 w 3622"/>
                <a:gd name="T25" fmla="*/ 28 h 3301"/>
                <a:gd name="T26" fmla="*/ 3605 w 3622"/>
                <a:gd name="T27" fmla="*/ 43 h 3301"/>
                <a:gd name="T28" fmla="*/ 3615 w 3622"/>
                <a:gd name="T29" fmla="*/ 59 h 3301"/>
                <a:gd name="T30" fmla="*/ 3621 w 3622"/>
                <a:gd name="T31" fmla="*/ 77 h 3301"/>
                <a:gd name="T32" fmla="*/ 3622 w 3622"/>
                <a:gd name="T33" fmla="*/ 95 h 3301"/>
                <a:gd name="T34" fmla="*/ 3620 w 3622"/>
                <a:gd name="T35" fmla="*/ 114 h 3301"/>
                <a:gd name="T36" fmla="*/ 3614 w 3622"/>
                <a:gd name="T37" fmla="*/ 132 h 3301"/>
                <a:gd name="T38" fmla="*/ 2135 w 3622"/>
                <a:gd name="T39" fmla="*/ 3244 h 3301"/>
                <a:gd name="T40" fmla="*/ 2123 w 3622"/>
                <a:gd name="T41" fmla="*/ 3263 h 3301"/>
                <a:gd name="T42" fmla="*/ 2108 w 3622"/>
                <a:gd name="T43" fmla="*/ 3278 h 3301"/>
                <a:gd name="T44" fmla="*/ 2089 w 3622"/>
                <a:gd name="T45" fmla="*/ 3290 h 3301"/>
                <a:gd name="T46" fmla="*/ 2068 w 3622"/>
                <a:gd name="T47" fmla="*/ 3298 h 3301"/>
                <a:gd name="T48" fmla="*/ 2045 w 3622"/>
                <a:gd name="T49" fmla="*/ 3301 h 3301"/>
                <a:gd name="T50" fmla="*/ 2039 w 3622"/>
                <a:gd name="T51" fmla="*/ 3301 h 3301"/>
                <a:gd name="T52" fmla="*/ 2017 w 3622"/>
                <a:gd name="T53" fmla="*/ 3299 h 3301"/>
                <a:gd name="T54" fmla="*/ 1998 w 3622"/>
                <a:gd name="T55" fmla="*/ 3293 h 3301"/>
                <a:gd name="T56" fmla="*/ 1979 w 3622"/>
                <a:gd name="T57" fmla="*/ 3283 h 3301"/>
                <a:gd name="T58" fmla="*/ 1962 w 3622"/>
                <a:gd name="T59" fmla="*/ 3270 h 3301"/>
                <a:gd name="T60" fmla="*/ 1949 w 3622"/>
                <a:gd name="T61" fmla="*/ 3254 h 3301"/>
                <a:gd name="T62" fmla="*/ 1243 w 3622"/>
                <a:gd name="T63" fmla="*/ 2158 h 3301"/>
                <a:gd name="T64" fmla="*/ 53 w 3622"/>
                <a:gd name="T65" fmla="*/ 1542 h 3301"/>
                <a:gd name="T66" fmla="*/ 34 w 3622"/>
                <a:gd name="T67" fmla="*/ 1530 h 3301"/>
                <a:gd name="T68" fmla="*/ 19 w 3622"/>
                <a:gd name="T69" fmla="*/ 1514 h 3301"/>
                <a:gd name="T70" fmla="*/ 8 w 3622"/>
                <a:gd name="T71" fmla="*/ 1496 h 3301"/>
                <a:gd name="T72" fmla="*/ 1 w 3622"/>
                <a:gd name="T73" fmla="*/ 1475 h 3301"/>
                <a:gd name="T74" fmla="*/ 0 w 3622"/>
                <a:gd name="T75" fmla="*/ 1454 h 3301"/>
                <a:gd name="T76" fmla="*/ 4 w 3622"/>
                <a:gd name="T77" fmla="*/ 1433 h 3301"/>
                <a:gd name="T78" fmla="*/ 13 w 3622"/>
                <a:gd name="T79" fmla="*/ 1414 h 3301"/>
                <a:gd name="T80" fmla="*/ 25 w 3622"/>
                <a:gd name="T81" fmla="*/ 1397 h 3301"/>
                <a:gd name="T82" fmla="*/ 43 w 3622"/>
                <a:gd name="T83" fmla="*/ 1383 h 3301"/>
                <a:gd name="T84" fmla="*/ 63 w 3622"/>
                <a:gd name="T85" fmla="*/ 1372 h 3301"/>
                <a:gd name="T86" fmla="*/ 3476 w 3622"/>
                <a:gd name="T87" fmla="*/ 8 h 3301"/>
                <a:gd name="T88" fmla="*/ 3496 w 3622"/>
                <a:gd name="T89" fmla="*/ 2 h 3301"/>
                <a:gd name="T90" fmla="*/ 3517 w 3622"/>
                <a:gd name="T9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22" h="3301">
                  <a:moveTo>
                    <a:pt x="3207" y="511"/>
                  </a:moveTo>
                  <a:lnTo>
                    <a:pt x="1450" y="2102"/>
                  </a:lnTo>
                  <a:lnTo>
                    <a:pt x="2025" y="2996"/>
                  </a:lnTo>
                  <a:lnTo>
                    <a:pt x="3207" y="511"/>
                  </a:lnTo>
                  <a:close/>
                  <a:moveTo>
                    <a:pt x="3048" y="386"/>
                  </a:moveTo>
                  <a:lnTo>
                    <a:pt x="337" y="1470"/>
                  </a:lnTo>
                  <a:lnTo>
                    <a:pt x="1301" y="1969"/>
                  </a:lnTo>
                  <a:lnTo>
                    <a:pt x="3048" y="386"/>
                  </a:lnTo>
                  <a:close/>
                  <a:moveTo>
                    <a:pt x="3517" y="0"/>
                  </a:moveTo>
                  <a:lnTo>
                    <a:pt x="3538" y="2"/>
                  </a:lnTo>
                  <a:lnTo>
                    <a:pt x="3557" y="7"/>
                  </a:lnTo>
                  <a:lnTo>
                    <a:pt x="3575" y="16"/>
                  </a:lnTo>
                  <a:lnTo>
                    <a:pt x="3592" y="28"/>
                  </a:lnTo>
                  <a:lnTo>
                    <a:pt x="3605" y="43"/>
                  </a:lnTo>
                  <a:lnTo>
                    <a:pt x="3615" y="59"/>
                  </a:lnTo>
                  <a:lnTo>
                    <a:pt x="3621" y="77"/>
                  </a:lnTo>
                  <a:lnTo>
                    <a:pt x="3622" y="95"/>
                  </a:lnTo>
                  <a:lnTo>
                    <a:pt x="3620" y="114"/>
                  </a:lnTo>
                  <a:lnTo>
                    <a:pt x="3614" y="132"/>
                  </a:lnTo>
                  <a:lnTo>
                    <a:pt x="2135" y="3244"/>
                  </a:lnTo>
                  <a:lnTo>
                    <a:pt x="2123" y="3263"/>
                  </a:lnTo>
                  <a:lnTo>
                    <a:pt x="2108" y="3278"/>
                  </a:lnTo>
                  <a:lnTo>
                    <a:pt x="2089" y="3290"/>
                  </a:lnTo>
                  <a:lnTo>
                    <a:pt x="2068" y="3298"/>
                  </a:lnTo>
                  <a:lnTo>
                    <a:pt x="2045" y="3301"/>
                  </a:lnTo>
                  <a:lnTo>
                    <a:pt x="2039" y="3301"/>
                  </a:lnTo>
                  <a:lnTo>
                    <a:pt x="2017" y="3299"/>
                  </a:lnTo>
                  <a:lnTo>
                    <a:pt x="1998" y="3293"/>
                  </a:lnTo>
                  <a:lnTo>
                    <a:pt x="1979" y="3283"/>
                  </a:lnTo>
                  <a:lnTo>
                    <a:pt x="1962" y="3270"/>
                  </a:lnTo>
                  <a:lnTo>
                    <a:pt x="1949" y="3254"/>
                  </a:lnTo>
                  <a:lnTo>
                    <a:pt x="1243" y="2158"/>
                  </a:lnTo>
                  <a:lnTo>
                    <a:pt x="53" y="1542"/>
                  </a:lnTo>
                  <a:lnTo>
                    <a:pt x="34" y="1530"/>
                  </a:lnTo>
                  <a:lnTo>
                    <a:pt x="19" y="1514"/>
                  </a:lnTo>
                  <a:lnTo>
                    <a:pt x="8" y="1496"/>
                  </a:lnTo>
                  <a:lnTo>
                    <a:pt x="1" y="1475"/>
                  </a:lnTo>
                  <a:lnTo>
                    <a:pt x="0" y="1454"/>
                  </a:lnTo>
                  <a:lnTo>
                    <a:pt x="4" y="1433"/>
                  </a:lnTo>
                  <a:lnTo>
                    <a:pt x="13" y="1414"/>
                  </a:lnTo>
                  <a:lnTo>
                    <a:pt x="25" y="1397"/>
                  </a:lnTo>
                  <a:lnTo>
                    <a:pt x="43" y="1383"/>
                  </a:lnTo>
                  <a:lnTo>
                    <a:pt x="63" y="1372"/>
                  </a:lnTo>
                  <a:lnTo>
                    <a:pt x="3476" y="8"/>
                  </a:lnTo>
                  <a:lnTo>
                    <a:pt x="3496" y="2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0" name="Group 29"/>
            <p:cNvGrpSpPr/>
            <p:nvPr/>
          </p:nvGrpSpPr>
          <p:grpSpPr>
            <a:xfrm>
              <a:off x="4287572" y="4759732"/>
              <a:ext cx="503643" cy="503644"/>
              <a:chOff x="4392613" y="2700338"/>
              <a:chExt cx="531812" cy="531813"/>
            </a:xfrm>
            <a:solidFill>
              <a:schemeClr val="accent2"/>
            </a:solidFill>
          </p:grpSpPr>
          <p:sp>
            <p:nvSpPr>
              <p:cNvPr id="31" name="Freeform 115"/>
              <p:cNvSpPr>
                <a:spLocks noEditPoints="1"/>
              </p:cNvSpPr>
              <p:nvPr/>
            </p:nvSpPr>
            <p:spPr bwMode="auto">
              <a:xfrm>
                <a:off x="4392613" y="2757488"/>
                <a:ext cx="474662" cy="474663"/>
              </a:xfrm>
              <a:custGeom>
                <a:avLst/>
                <a:gdLst>
                  <a:gd name="T0" fmla="*/ 1220 w 2991"/>
                  <a:gd name="T1" fmla="*/ 219 h 2993"/>
                  <a:gd name="T2" fmla="*/ 966 w 2991"/>
                  <a:gd name="T3" fmla="*/ 302 h 2993"/>
                  <a:gd name="T4" fmla="*/ 738 w 2991"/>
                  <a:gd name="T5" fmla="*/ 433 h 2993"/>
                  <a:gd name="T6" fmla="*/ 541 w 2991"/>
                  <a:gd name="T7" fmla="*/ 605 h 2993"/>
                  <a:gd name="T8" fmla="*/ 383 w 2991"/>
                  <a:gd name="T9" fmla="*/ 814 h 2993"/>
                  <a:gd name="T10" fmla="*/ 267 w 2991"/>
                  <a:gd name="T11" fmla="*/ 1050 h 2993"/>
                  <a:gd name="T12" fmla="*/ 202 w 2991"/>
                  <a:gd name="T13" fmla="*/ 1312 h 2993"/>
                  <a:gd name="T14" fmla="*/ 193 w 2991"/>
                  <a:gd name="T15" fmla="*/ 1590 h 2993"/>
                  <a:gd name="T16" fmla="*/ 241 w 2991"/>
                  <a:gd name="T17" fmla="*/ 1858 h 2993"/>
                  <a:gd name="T18" fmla="*/ 340 w 2991"/>
                  <a:gd name="T19" fmla="*/ 2104 h 2993"/>
                  <a:gd name="T20" fmla="*/ 485 w 2991"/>
                  <a:gd name="T21" fmla="*/ 2323 h 2993"/>
                  <a:gd name="T22" fmla="*/ 670 w 2991"/>
                  <a:gd name="T23" fmla="*/ 2508 h 2993"/>
                  <a:gd name="T24" fmla="*/ 888 w 2991"/>
                  <a:gd name="T25" fmla="*/ 2653 h 2993"/>
                  <a:gd name="T26" fmla="*/ 1134 w 2991"/>
                  <a:gd name="T27" fmla="*/ 2753 h 2993"/>
                  <a:gd name="T28" fmla="*/ 1402 w 2991"/>
                  <a:gd name="T29" fmla="*/ 2800 h 2993"/>
                  <a:gd name="T30" fmla="*/ 1680 w 2991"/>
                  <a:gd name="T31" fmla="*/ 2791 h 2993"/>
                  <a:gd name="T32" fmla="*/ 1941 w 2991"/>
                  <a:gd name="T33" fmla="*/ 2725 h 2993"/>
                  <a:gd name="T34" fmla="*/ 2178 w 2991"/>
                  <a:gd name="T35" fmla="*/ 2610 h 2993"/>
                  <a:gd name="T36" fmla="*/ 2386 w 2991"/>
                  <a:gd name="T37" fmla="*/ 2452 h 2993"/>
                  <a:gd name="T38" fmla="*/ 2559 w 2991"/>
                  <a:gd name="T39" fmla="*/ 2254 h 2993"/>
                  <a:gd name="T40" fmla="*/ 2690 w 2991"/>
                  <a:gd name="T41" fmla="*/ 2027 h 2993"/>
                  <a:gd name="T42" fmla="*/ 2772 w 2991"/>
                  <a:gd name="T43" fmla="*/ 1772 h 2993"/>
                  <a:gd name="T44" fmla="*/ 1495 w 2991"/>
                  <a:gd name="T45" fmla="*/ 1592 h 2993"/>
                  <a:gd name="T46" fmla="*/ 1436 w 2991"/>
                  <a:gd name="T47" fmla="*/ 1571 h 2993"/>
                  <a:gd name="T48" fmla="*/ 1402 w 2991"/>
                  <a:gd name="T49" fmla="*/ 1518 h 2993"/>
                  <a:gd name="T50" fmla="*/ 1495 w 2991"/>
                  <a:gd name="T51" fmla="*/ 0 h 2993"/>
                  <a:gd name="T52" fmla="*/ 1555 w 2991"/>
                  <a:gd name="T53" fmla="*/ 21 h 2993"/>
                  <a:gd name="T54" fmla="*/ 1588 w 2991"/>
                  <a:gd name="T55" fmla="*/ 73 h 2993"/>
                  <a:gd name="T56" fmla="*/ 2896 w 2991"/>
                  <a:gd name="T57" fmla="*/ 1402 h 2993"/>
                  <a:gd name="T58" fmla="*/ 2955 w 2991"/>
                  <a:gd name="T59" fmla="*/ 1422 h 2993"/>
                  <a:gd name="T60" fmla="*/ 2989 w 2991"/>
                  <a:gd name="T61" fmla="*/ 1475 h 2993"/>
                  <a:gd name="T62" fmla="*/ 2978 w 2991"/>
                  <a:gd name="T63" fmla="*/ 1692 h 2993"/>
                  <a:gd name="T64" fmla="*/ 2915 w 2991"/>
                  <a:gd name="T65" fmla="*/ 1970 h 2993"/>
                  <a:gd name="T66" fmla="*/ 2802 w 2991"/>
                  <a:gd name="T67" fmla="*/ 2225 h 2993"/>
                  <a:gd name="T68" fmla="*/ 2646 w 2991"/>
                  <a:gd name="T69" fmla="*/ 2453 h 2993"/>
                  <a:gd name="T70" fmla="*/ 2451 w 2991"/>
                  <a:gd name="T71" fmla="*/ 2648 h 2993"/>
                  <a:gd name="T72" fmla="*/ 2223 w 2991"/>
                  <a:gd name="T73" fmla="*/ 2804 h 2993"/>
                  <a:gd name="T74" fmla="*/ 1968 w 2991"/>
                  <a:gd name="T75" fmla="*/ 2917 h 2993"/>
                  <a:gd name="T76" fmla="*/ 1690 w 2991"/>
                  <a:gd name="T77" fmla="*/ 2981 h 2993"/>
                  <a:gd name="T78" fmla="*/ 1397 w 2991"/>
                  <a:gd name="T79" fmla="*/ 2990 h 2993"/>
                  <a:gd name="T80" fmla="*/ 1114 w 2991"/>
                  <a:gd name="T81" fmla="*/ 2944 h 2993"/>
                  <a:gd name="T82" fmla="*/ 850 w 2991"/>
                  <a:gd name="T83" fmla="*/ 2847 h 2993"/>
                  <a:gd name="T84" fmla="*/ 612 w 2991"/>
                  <a:gd name="T85" fmla="*/ 2704 h 2993"/>
                  <a:gd name="T86" fmla="*/ 406 w 2991"/>
                  <a:gd name="T87" fmla="*/ 2521 h 2993"/>
                  <a:gd name="T88" fmla="*/ 237 w 2991"/>
                  <a:gd name="T89" fmla="*/ 2303 h 2993"/>
                  <a:gd name="T90" fmla="*/ 108 w 2991"/>
                  <a:gd name="T91" fmla="*/ 2057 h 2993"/>
                  <a:gd name="T92" fmla="*/ 28 w 2991"/>
                  <a:gd name="T93" fmla="*/ 1786 h 2993"/>
                  <a:gd name="T94" fmla="*/ 0 w 2991"/>
                  <a:gd name="T95" fmla="*/ 1497 h 2993"/>
                  <a:gd name="T96" fmla="*/ 28 w 2991"/>
                  <a:gd name="T97" fmla="*/ 1207 h 2993"/>
                  <a:gd name="T98" fmla="*/ 108 w 2991"/>
                  <a:gd name="T99" fmla="*/ 936 h 2993"/>
                  <a:gd name="T100" fmla="*/ 237 w 2991"/>
                  <a:gd name="T101" fmla="*/ 690 h 2993"/>
                  <a:gd name="T102" fmla="*/ 406 w 2991"/>
                  <a:gd name="T103" fmla="*/ 472 h 2993"/>
                  <a:gd name="T104" fmla="*/ 612 w 2991"/>
                  <a:gd name="T105" fmla="*/ 290 h 2993"/>
                  <a:gd name="T106" fmla="*/ 850 w 2991"/>
                  <a:gd name="T107" fmla="*/ 147 h 2993"/>
                  <a:gd name="T108" fmla="*/ 1114 w 2991"/>
                  <a:gd name="T109" fmla="*/ 50 h 2993"/>
                  <a:gd name="T110" fmla="*/ 1397 w 2991"/>
                  <a:gd name="T111" fmla="*/ 4 h 2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1" h="2993">
                    <a:moveTo>
                      <a:pt x="1400" y="194"/>
                    </a:moveTo>
                    <a:lnTo>
                      <a:pt x="1310" y="204"/>
                    </a:lnTo>
                    <a:lnTo>
                      <a:pt x="1220" y="219"/>
                    </a:lnTo>
                    <a:lnTo>
                      <a:pt x="1133" y="242"/>
                    </a:lnTo>
                    <a:lnTo>
                      <a:pt x="1048" y="269"/>
                    </a:lnTo>
                    <a:lnTo>
                      <a:pt x="966" y="302"/>
                    </a:lnTo>
                    <a:lnTo>
                      <a:pt x="887" y="341"/>
                    </a:lnTo>
                    <a:lnTo>
                      <a:pt x="810" y="385"/>
                    </a:lnTo>
                    <a:lnTo>
                      <a:pt x="738" y="433"/>
                    </a:lnTo>
                    <a:lnTo>
                      <a:pt x="669" y="486"/>
                    </a:lnTo>
                    <a:lnTo>
                      <a:pt x="603" y="544"/>
                    </a:lnTo>
                    <a:lnTo>
                      <a:pt x="541" y="605"/>
                    </a:lnTo>
                    <a:lnTo>
                      <a:pt x="484" y="671"/>
                    </a:lnTo>
                    <a:lnTo>
                      <a:pt x="431" y="740"/>
                    </a:lnTo>
                    <a:lnTo>
                      <a:pt x="383" y="814"/>
                    </a:lnTo>
                    <a:lnTo>
                      <a:pt x="339" y="889"/>
                    </a:lnTo>
                    <a:lnTo>
                      <a:pt x="301" y="969"/>
                    </a:lnTo>
                    <a:lnTo>
                      <a:pt x="267" y="1050"/>
                    </a:lnTo>
                    <a:lnTo>
                      <a:pt x="240" y="1135"/>
                    </a:lnTo>
                    <a:lnTo>
                      <a:pt x="218" y="1223"/>
                    </a:lnTo>
                    <a:lnTo>
                      <a:pt x="202" y="1312"/>
                    </a:lnTo>
                    <a:lnTo>
                      <a:pt x="193" y="1404"/>
                    </a:lnTo>
                    <a:lnTo>
                      <a:pt x="190" y="1497"/>
                    </a:lnTo>
                    <a:lnTo>
                      <a:pt x="193" y="1590"/>
                    </a:lnTo>
                    <a:lnTo>
                      <a:pt x="202" y="1682"/>
                    </a:lnTo>
                    <a:lnTo>
                      <a:pt x="218" y="1770"/>
                    </a:lnTo>
                    <a:lnTo>
                      <a:pt x="241" y="1858"/>
                    </a:lnTo>
                    <a:lnTo>
                      <a:pt x="268" y="1943"/>
                    </a:lnTo>
                    <a:lnTo>
                      <a:pt x="301" y="2025"/>
                    </a:lnTo>
                    <a:lnTo>
                      <a:pt x="340" y="2104"/>
                    </a:lnTo>
                    <a:lnTo>
                      <a:pt x="383" y="2181"/>
                    </a:lnTo>
                    <a:lnTo>
                      <a:pt x="432" y="2253"/>
                    </a:lnTo>
                    <a:lnTo>
                      <a:pt x="485" y="2323"/>
                    </a:lnTo>
                    <a:lnTo>
                      <a:pt x="542" y="2388"/>
                    </a:lnTo>
                    <a:lnTo>
                      <a:pt x="604" y="2451"/>
                    </a:lnTo>
                    <a:lnTo>
                      <a:pt x="670" y="2508"/>
                    </a:lnTo>
                    <a:lnTo>
                      <a:pt x="739" y="2561"/>
                    </a:lnTo>
                    <a:lnTo>
                      <a:pt x="811" y="2610"/>
                    </a:lnTo>
                    <a:lnTo>
                      <a:pt x="888" y="2653"/>
                    </a:lnTo>
                    <a:lnTo>
                      <a:pt x="968" y="2692"/>
                    </a:lnTo>
                    <a:lnTo>
                      <a:pt x="1049" y="2724"/>
                    </a:lnTo>
                    <a:lnTo>
                      <a:pt x="1134" y="2753"/>
                    </a:lnTo>
                    <a:lnTo>
                      <a:pt x="1222" y="2774"/>
                    </a:lnTo>
                    <a:lnTo>
                      <a:pt x="1311" y="2791"/>
                    </a:lnTo>
                    <a:lnTo>
                      <a:pt x="1402" y="2800"/>
                    </a:lnTo>
                    <a:lnTo>
                      <a:pt x="1495" y="2803"/>
                    </a:lnTo>
                    <a:lnTo>
                      <a:pt x="1588" y="2800"/>
                    </a:lnTo>
                    <a:lnTo>
                      <a:pt x="1680" y="2791"/>
                    </a:lnTo>
                    <a:lnTo>
                      <a:pt x="1769" y="2774"/>
                    </a:lnTo>
                    <a:lnTo>
                      <a:pt x="1857" y="2753"/>
                    </a:lnTo>
                    <a:lnTo>
                      <a:pt x="1941" y="2725"/>
                    </a:lnTo>
                    <a:lnTo>
                      <a:pt x="2023" y="2692"/>
                    </a:lnTo>
                    <a:lnTo>
                      <a:pt x="2103" y="2654"/>
                    </a:lnTo>
                    <a:lnTo>
                      <a:pt x="2178" y="2610"/>
                    </a:lnTo>
                    <a:lnTo>
                      <a:pt x="2252" y="2562"/>
                    </a:lnTo>
                    <a:lnTo>
                      <a:pt x="2321" y="2509"/>
                    </a:lnTo>
                    <a:lnTo>
                      <a:pt x="2386" y="2452"/>
                    </a:lnTo>
                    <a:lnTo>
                      <a:pt x="2448" y="2389"/>
                    </a:lnTo>
                    <a:lnTo>
                      <a:pt x="2506" y="2324"/>
                    </a:lnTo>
                    <a:lnTo>
                      <a:pt x="2559" y="2254"/>
                    </a:lnTo>
                    <a:lnTo>
                      <a:pt x="2607" y="2182"/>
                    </a:lnTo>
                    <a:lnTo>
                      <a:pt x="2651" y="2105"/>
                    </a:lnTo>
                    <a:lnTo>
                      <a:pt x="2690" y="2027"/>
                    </a:lnTo>
                    <a:lnTo>
                      <a:pt x="2722" y="1944"/>
                    </a:lnTo>
                    <a:lnTo>
                      <a:pt x="2750" y="1859"/>
                    </a:lnTo>
                    <a:lnTo>
                      <a:pt x="2772" y="1772"/>
                    </a:lnTo>
                    <a:lnTo>
                      <a:pt x="2788" y="1683"/>
                    </a:lnTo>
                    <a:lnTo>
                      <a:pt x="2798" y="1592"/>
                    </a:lnTo>
                    <a:lnTo>
                      <a:pt x="1495" y="1592"/>
                    </a:lnTo>
                    <a:lnTo>
                      <a:pt x="1474" y="1590"/>
                    </a:lnTo>
                    <a:lnTo>
                      <a:pt x="1454" y="1583"/>
                    </a:lnTo>
                    <a:lnTo>
                      <a:pt x="1436" y="1571"/>
                    </a:lnTo>
                    <a:lnTo>
                      <a:pt x="1421" y="1556"/>
                    </a:lnTo>
                    <a:lnTo>
                      <a:pt x="1410" y="1539"/>
                    </a:lnTo>
                    <a:lnTo>
                      <a:pt x="1402" y="1518"/>
                    </a:lnTo>
                    <a:lnTo>
                      <a:pt x="1400" y="1497"/>
                    </a:lnTo>
                    <a:lnTo>
                      <a:pt x="1400" y="194"/>
                    </a:lnTo>
                    <a:close/>
                    <a:moveTo>
                      <a:pt x="1495" y="0"/>
                    </a:moveTo>
                    <a:lnTo>
                      <a:pt x="1517" y="3"/>
                    </a:lnTo>
                    <a:lnTo>
                      <a:pt x="1537" y="10"/>
                    </a:lnTo>
                    <a:lnTo>
                      <a:pt x="1555" y="21"/>
                    </a:lnTo>
                    <a:lnTo>
                      <a:pt x="1570" y="35"/>
                    </a:lnTo>
                    <a:lnTo>
                      <a:pt x="1581" y="53"/>
                    </a:lnTo>
                    <a:lnTo>
                      <a:pt x="1588" y="73"/>
                    </a:lnTo>
                    <a:lnTo>
                      <a:pt x="1590" y="96"/>
                    </a:lnTo>
                    <a:lnTo>
                      <a:pt x="1590" y="1402"/>
                    </a:lnTo>
                    <a:lnTo>
                      <a:pt x="2896" y="1402"/>
                    </a:lnTo>
                    <a:lnTo>
                      <a:pt x="2918" y="1404"/>
                    </a:lnTo>
                    <a:lnTo>
                      <a:pt x="2938" y="1411"/>
                    </a:lnTo>
                    <a:lnTo>
                      <a:pt x="2955" y="1422"/>
                    </a:lnTo>
                    <a:lnTo>
                      <a:pt x="2970" y="1438"/>
                    </a:lnTo>
                    <a:lnTo>
                      <a:pt x="2982" y="1455"/>
                    </a:lnTo>
                    <a:lnTo>
                      <a:pt x="2989" y="1475"/>
                    </a:lnTo>
                    <a:lnTo>
                      <a:pt x="2991" y="1497"/>
                    </a:lnTo>
                    <a:lnTo>
                      <a:pt x="2988" y="1595"/>
                    </a:lnTo>
                    <a:lnTo>
                      <a:pt x="2978" y="1692"/>
                    </a:lnTo>
                    <a:lnTo>
                      <a:pt x="2963" y="1786"/>
                    </a:lnTo>
                    <a:lnTo>
                      <a:pt x="2942" y="1879"/>
                    </a:lnTo>
                    <a:lnTo>
                      <a:pt x="2915" y="1970"/>
                    </a:lnTo>
                    <a:lnTo>
                      <a:pt x="2883" y="2057"/>
                    </a:lnTo>
                    <a:lnTo>
                      <a:pt x="2845" y="2142"/>
                    </a:lnTo>
                    <a:lnTo>
                      <a:pt x="2802" y="2225"/>
                    </a:lnTo>
                    <a:lnTo>
                      <a:pt x="2754" y="2303"/>
                    </a:lnTo>
                    <a:lnTo>
                      <a:pt x="2702" y="2380"/>
                    </a:lnTo>
                    <a:lnTo>
                      <a:pt x="2646" y="2453"/>
                    </a:lnTo>
                    <a:lnTo>
                      <a:pt x="2584" y="2521"/>
                    </a:lnTo>
                    <a:lnTo>
                      <a:pt x="2519" y="2586"/>
                    </a:lnTo>
                    <a:lnTo>
                      <a:pt x="2451" y="2648"/>
                    </a:lnTo>
                    <a:lnTo>
                      <a:pt x="2378" y="2704"/>
                    </a:lnTo>
                    <a:lnTo>
                      <a:pt x="2302" y="2756"/>
                    </a:lnTo>
                    <a:lnTo>
                      <a:pt x="2223" y="2804"/>
                    </a:lnTo>
                    <a:lnTo>
                      <a:pt x="2140" y="2847"/>
                    </a:lnTo>
                    <a:lnTo>
                      <a:pt x="2056" y="2885"/>
                    </a:lnTo>
                    <a:lnTo>
                      <a:pt x="1968" y="2917"/>
                    </a:lnTo>
                    <a:lnTo>
                      <a:pt x="1877" y="2944"/>
                    </a:lnTo>
                    <a:lnTo>
                      <a:pt x="1785" y="2965"/>
                    </a:lnTo>
                    <a:lnTo>
                      <a:pt x="1690" y="2981"/>
                    </a:lnTo>
                    <a:lnTo>
                      <a:pt x="1593" y="2990"/>
                    </a:lnTo>
                    <a:lnTo>
                      <a:pt x="1495" y="2993"/>
                    </a:lnTo>
                    <a:lnTo>
                      <a:pt x="1397" y="2990"/>
                    </a:lnTo>
                    <a:lnTo>
                      <a:pt x="1300" y="2981"/>
                    </a:lnTo>
                    <a:lnTo>
                      <a:pt x="1206" y="2965"/>
                    </a:lnTo>
                    <a:lnTo>
                      <a:pt x="1114" y="2944"/>
                    </a:lnTo>
                    <a:lnTo>
                      <a:pt x="1023" y="2917"/>
                    </a:lnTo>
                    <a:lnTo>
                      <a:pt x="935" y="2885"/>
                    </a:lnTo>
                    <a:lnTo>
                      <a:pt x="850" y="2847"/>
                    </a:lnTo>
                    <a:lnTo>
                      <a:pt x="768" y="2804"/>
                    </a:lnTo>
                    <a:lnTo>
                      <a:pt x="689" y="2756"/>
                    </a:lnTo>
                    <a:lnTo>
                      <a:pt x="612" y="2704"/>
                    </a:lnTo>
                    <a:lnTo>
                      <a:pt x="540" y="2648"/>
                    </a:lnTo>
                    <a:lnTo>
                      <a:pt x="472" y="2586"/>
                    </a:lnTo>
                    <a:lnTo>
                      <a:pt x="406" y="2521"/>
                    </a:lnTo>
                    <a:lnTo>
                      <a:pt x="345" y="2453"/>
                    </a:lnTo>
                    <a:lnTo>
                      <a:pt x="289" y="2380"/>
                    </a:lnTo>
                    <a:lnTo>
                      <a:pt x="237" y="2303"/>
                    </a:lnTo>
                    <a:lnTo>
                      <a:pt x="189" y="2225"/>
                    </a:lnTo>
                    <a:lnTo>
                      <a:pt x="146" y="2142"/>
                    </a:lnTo>
                    <a:lnTo>
                      <a:pt x="108" y="2057"/>
                    </a:lnTo>
                    <a:lnTo>
                      <a:pt x="76" y="1970"/>
                    </a:lnTo>
                    <a:lnTo>
                      <a:pt x="49" y="1879"/>
                    </a:lnTo>
                    <a:lnTo>
                      <a:pt x="28" y="1786"/>
                    </a:lnTo>
                    <a:lnTo>
                      <a:pt x="12" y="1692"/>
                    </a:lnTo>
                    <a:lnTo>
                      <a:pt x="3" y="1595"/>
                    </a:lnTo>
                    <a:lnTo>
                      <a:pt x="0" y="1497"/>
                    </a:lnTo>
                    <a:lnTo>
                      <a:pt x="3" y="1399"/>
                    </a:lnTo>
                    <a:lnTo>
                      <a:pt x="12" y="1302"/>
                    </a:lnTo>
                    <a:lnTo>
                      <a:pt x="28" y="1207"/>
                    </a:lnTo>
                    <a:lnTo>
                      <a:pt x="49" y="1115"/>
                    </a:lnTo>
                    <a:lnTo>
                      <a:pt x="76" y="1024"/>
                    </a:lnTo>
                    <a:lnTo>
                      <a:pt x="108" y="936"/>
                    </a:lnTo>
                    <a:lnTo>
                      <a:pt x="146" y="851"/>
                    </a:lnTo>
                    <a:lnTo>
                      <a:pt x="189" y="769"/>
                    </a:lnTo>
                    <a:lnTo>
                      <a:pt x="237" y="690"/>
                    </a:lnTo>
                    <a:lnTo>
                      <a:pt x="289" y="613"/>
                    </a:lnTo>
                    <a:lnTo>
                      <a:pt x="345" y="541"/>
                    </a:lnTo>
                    <a:lnTo>
                      <a:pt x="406" y="472"/>
                    </a:lnTo>
                    <a:lnTo>
                      <a:pt x="472" y="407"/>
                    </a:lnTo>
                    <a:lnTo>
                      <a:pt x="540" y="346"/>
                    </a:lnTo>
                    <a:lnTo>
                      <a:pt x="612" y="290"/>
                    </a:lnTo>
                    <a:lnTo>
                      <a:pt x="689" y="237"/>
                    </a:lnTo>
                    <a:lnTo>
                      <a:pt x="768" y="190"/>
                    </a:lnTo>
                    <a:lnTo>
                      <a:pt x="850" y="147"/>
                    </a:lnTo>
                    <a:lnTo>
                      <a:pt x="935" y="109"/>
                    </a:lnTo>
                    <a:lnTo>
                      <a:pt x="1023" y="76"/>
                    </a:lnTo>
                    <a:lnTo>
                      <a:pt x="1114" y="50"/>
                    </a:lnTo>
                    <a:lnTo>
                      <a:pt x="1206" y="28"/>
                    </a:lnTo>
                    <a:lnTo>
                      <a:pt x="1300" y="13"/>
                    </a:lnTo>
                    <a:lnTo>
                      <a:pt x="1397" y="4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116"/>
              <p:cNvSpPr>
                <a:spLocks noEditPoints="1"/>
              </p:cNvSpPr>
              <p:nvPr/>
            </p:nvSpPr>
            <p:spPr bwMode="auto">
              <a:xfrm>
                <a:off x="4672013" y="2700338"/>
                <a:ext cx="252412" cy="252413"/>
              </a:xfrm>
              <a:custGeom>
                <a:avLst/>
                <a:gdLst>
                  <a:gd name="T0" fmla="*/ 190 w 1590"/>
                  <a:gd name="T1" fmla="*/ 1402 h 1592"/>
                  <a:gd name="T2" fmla="*/ 1388 w 1590"/>
                  <a:gd name="T3" fmla="*/ 1318 h 1592"/>
                  <a:gd name="T4" fmla="*/ 1353 w 1590"/>
                  <a:gd name="T5" fmla="*/ 1152 h 1592"/>
                  <a:gd name="T6" fmla="*/ 1298 w 1590"/>
                  <a:gd name="T7" fmla="*/ 992 h 1592"/>
                  <a:gd name="T8" fmla="*/ 1223 w 1590"/>
                  <a:gd name="T9" fmla="*/ 841 h 1592"/>
                  <a:gd name="T10" fmla="*/ 1128 w 1590"/>
                  <a:gd name="T11" fmla="*/ 700 h 1592"/>
                  <a:gd name="T12" fmla="*/ 1014 w 1590"/>
                  <a:gd name="T13" fmla="*/ 571 h 1592"/>
                  <a:gd name="T14" fmla="*/ 887 w 1590"/>
                  <a:gd name="T15" fmla="*/ 460 h 1592"/>
                  <a:gd name="T16" fmla="*/ 747 w 1590"/>
                  <a:gd name="T17" fmla="*/ 367 h 1592"/>
                  <a:gd name="T18" fmla="*/ 597 w 1590"/>
                  <a:gd name="T19" fmla="*/ 292 h 1592"/>
                  <a:gd name="T20" fmla="*/ 439 w 1590"/>
                  <a:gd name="T21" fmla="*/ 237 h 1592"/>
                  <a:gd name="T22" fmla="*/ 273 w 1590"/>
                  <a:gd name="T23" fmla="*/ 203 h 1592"/>
                  <a:gd name="T24" fmla="*/ 95 w 1590"/>
                  <a:gd name="T25" fmla="*/ 0 h 1592"/>
                  <a:gd name="T26" fmla="*/ 276 w 1590"/>
                  <a:gd name="T27" fmla="*/ 11 h 1592"/>
                  <a:gd name="T28" fmla="*/ 455 w 1590"/>
                  <a:gd name="T29" fmla="*/ 44 h 1592"/>
                  <a:gd name="T30" fmla="*/ 626 w 1590"/>
                  <a:gd name="T31" fmla="*/ 98 h 1592"/>
                  <a:gd name="T32" fmla="*/ 790 w 1590"/>
                  <a:gd name="T33" fmla="*/ 173 h 1592"/>
                  <a:gd name="T34" fmla="*/ 944 w 1590"/>
                  <a:gd name="T35" fmla="*/ 266 h 1592"/>
                  <a:gd name="T36" fmla="*/ 1087 w 1590"/>
                  <a:gd name="T37" fmla="*/ 377 h 1592"/>
                  <a:gd name="T38" fmla="*/ 1215 w 1590"/>
                  <a:gd name="T39" fmla="*/ 507 h 1592"/>
                  <a:gd name="T40" fmla="*/ 1327 w 1590"/>
                  <a:gd name="T41" fmla="*/ 649 h 1592"/>
                  <a:gd name="T42" fmla="*/ 1420 w 1590"/>
                  <a:gd name="T43" fmla="*/ 803 h 1592"/>
                  <a:gd name="T44" fmla="*/ 1492 w 1590"/>
                  <a:gd name="T45" fmla="*/ 965 h 1592"/>
                  <a:gd name="T46" fmla="*/ 1546 w 1590"/>
                  <a:gd name="T47" fmla="*/ 1136 h 1592"/>
                  <a:gd name="T48" fmla="*/ 1579 w 1590"/>
                  <a:gd name="T49" fmla="*/ 1311 h 1592"/>
                  <a:gd name="T50" fmla="*/ 1590 w 1590"/>
                  <a:gd name="T51" fmla="*/ 1492 h 1592"/>
                  <a:gd name="T52" fmla="*/ 1588 w 1590"/>
                  <a:gd name="T53" fmla="*/ 1519 h 1592"/>
                  <a:gd name="T54" fmla="*/ 1570 w 1590"/>
                  <a:gd name="T55" fmla="*/ 1556 h 1592"/>
                  <a:gd name="T56" fmla="*/ 1537 w 1590"/>
                  <a:gd name="T57" fmla="*/ 1582 h 1592"/>
                  <a:gd name="T58" fmla="*/ 1495 w 1590"/>
                  <a:gd name="T59" fmla="*/ 1592 h 1592"/>
                  <a:gd name="T60" fmla="*/ 72 w 1590"/>
                  <a:gd name="T61" fmla="*/ 1589 h 1592"/>
                  <a:gd name="T62" fmla="*/ 34 w 1590"/>
                  <a:gd name="T63" fmla="*/ 1571 h 1592"/>
                  <a:gd name="T64" fmla="*/ 9 w 1590"/>
                  <a:gd name="T65" fmla="*/ 1539 h 1592"/>
                  <a:gd name="T66" fmla="*/ 0 w 1590"/>
                  <a:gd name="T67" fmla="*/ 1497 h 1592"/>
                  <a:gd name="T68" fmla="*/ 2 w 1590"/>
                  <a:gd name="T69" fmla="*/ 74 h 1592"/>
                  <a:gd name="T70" fmla="*/ 20 w 1590"/>
                  <a:gd name="T71" fmla="*/ 36 h 1592"/>
                  <a:gd name="T72" fmla="*/ 53 w 1590"/>
                  <a:gd name="T73" fmla="*/ 10 h 1592"/>
                  <a:gd name="T74" fmla="*/ 95 w 1590"/>
                  <a:gd name="T75" fmla="*/ 0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0" h="1592">
                    <a:moveTo>
                      <a:pt x="190" y="194"/>
                    </a:moveTo>
                    <a:lnTo>
                      <a:pt x="190" y="1402"/>
                    </a:lnTo>
                    <a:lnTo>
                      <a:pt x="1396" y="1402"/>
                    </a:lnTo>
                    <a:lnTo>
                      <a:pt x="1388" y="1318"/>
                    </a:lnTo>
                    <a:lnTo>
                      <a:pt x="1373" y="1234"/>
                    </a:lnTo>
                    <a:lnTo>
                      <a:pt x="1353" y="1152"/>
                    </a:lnTo>
                    <a:lnTo>
                      <a:pt x="1329" y="1070"/>
                    </a:lnTo>
                    <a:lnTo>
                      <a:pt x="1298" y="992"/>
                    </a:lnTo>
                    <a:lnTo>
                      <a:pt x="1262" y="915"/>
                    </a:lnTo>
                    <a:lnTo>
                      <a:pt x="1223" y="841"/>
                    </a:lnTo>
                    <a:lnTo>
                      <a:pt x="1178" y="768"/>
                    </a:lnTo>
                    <a:lnTo>
                      <a:pt x="1128" y="700"/>
                    </a:lnTo>
                    <a:lnTo>
                      <a:pt x="1072" y="633"/>
                    </a:lnTo>
                    <a:lnTo>
                      <a:pt x="1014" y="571"/>
                    </a:lnTo>
                    <a:lnTo>
                      <a:pt x="952" y="513"/>
                    </a:lnTo>
                    <a:lnTo>
                      <a:pt x="887" y="460"/>
                    </a:lnTo>
                    <a:lnTo>
                      <a:pt x="818" y="411"/>
                    </a:lnTo>
                    <a:lnTo>
                      <a:pt x="747" y="367"/>
                    </a:lnTo>
                    <a:lnTo>
                      <a:pt x="673" y="327"/>
                    </a:lnTo>
                    <a:lnTo>
                      <a:pt x="597" y="292"/>
                    </a:lnTo>
                    <a:lnTo>
                      <a:pt x="518" y="263"/>
                    </a:lnTo>
                    <a:lnTo>
                      <a:pt x="439" y="237"/>
                    </a:lnTo>
                    <a:lnTo>
                      <a:pt x="357" y="218"/>
                    </a:lnTo>
                    <a:lnTo>
                      <a:pt x="273" y="203"/>
                    </a:lnTo>
                    <a:lnTo>
                      <a:pt x="190" y="194"/>
                    </a:lnTo>
                    <a:close/>
                    <a:moveTo>
                      <a:pt x="95" y="0"/>
                    </a:moveTo>
                    <a:lnTo>
                      <a:pt x="185" y="3"/>
                    </a:lnTo>
                    <a:lnTo>
                      <a:pt x="276" y="11"/>
                    </a:lnTo>
                    <a:lnTo>
                      <a:pt x="366" y="26"/>
                    </a:lnTo>
                    <a:lnTo>
                      <a:pt x="455" y="44"/>
                    </a:lnTo>
                    <a:lnTo>
                      <a:pt x="542" y="69"/>
                    </a:lnTo>
                    <a:lnTo>
                      <a:pt x="626" y="98"/>
                    </a:lnTo>
                    <a:lnTo>
                      <a:pt x="709" y="133"/>
                    </a:lnTo>
                    <a:lnTo>
                      <a:pt x="790" y="173"/>
                    </a:lnTo>
                    <a:lnTo>
                      <a:pt x="868" y="217"/>
                    </a:lnTo>
                    <a:lnTo>
                      <a:pt x="944" y="266"/>
                    </a:lnTo>
                    <a:lnTo>
                      <a:pt x="1017" y="319"/>
                    </a:lnTo>
                    <a:lnTo>
                      <a:pt x="1087" y="377"/>
                    </a:lnTo>
                    <a:lnTo>
                      <a:pt x="1153" y="439"/>
                    </a:lnTo>
                    <a:lnTo>
                      <a:pt x="1215" y="507"/>
                    </a:lnTo>
                    <a:lnTo>
                      <a:pt x="1274" y="576"/>
                    </a:lnTo>
                    <a:lnTo>
                      <a:pt x="1327" y="649"/>
                    </a:lnTo>
                    <a:lnTo>
                      <a:pt x="1376" y="724"/>
                    </a:lnTo>
                    <a:lnTo>
                      <a:pt x="1420" y="803"/>
                    </a:lnTo>
                    <a:lnTo>
                      <a:pt x="1458" y="882"/>
                    </a:lnTo>
                    <a:lnTo>
                      <a:pt x="1492" y="965"/>
                    </a:lnTo>
                    <a:lnTo>
                      <a:pt x="1522" y="1050"/>
                    </a:lnTo>
                    <a:lnTo>
                      <a:pt x="1546" y="1136"/>
                    </a:lnTo>
                    <a:lnTo>
                      <a:pt x="1564" y="1224"/>
                    </a:lnTo>
                    <a:lnTo>
                      <a:pt x="1579" y="1311"/>
                    </a:lnTo>
                    <a:lnTo>
                      <a:pt x="1587" y="1401"/>
                    </a:lnTo>
                    <a:lnTo>
                      <a:pt x="1590" y="1492"/>
                    </a:lnTo>
                    <a:lnTo>
                      <a:pt x="1590" y="1497"/>
                    </a:lnTo>
                    <a:lnTo>
                      <a:pt x="1588" y="1519"/>
                    </a:lnTo>
                    <a:lnTo>
                      <a:pt x="1581" y="1539"/>
                    </a:lnTo>
                    <a:lnTo>
                      <a:pt x="1570" y="1556"/>
                    </a:lnTo>
                    <a:lnTo>
                      <a:pt x="1554" y="1571"/>
                    </a:lnTo>
                    <a:lnTo>
                      <a:pt x="1537" y="1582"/>
                    </a:lnTo>
                    <a:lnTo>
                      <a:pt x="1517" y="1589"/>
                    </a:lnTo>
                    <a:lnTo>
                      <a:pt x="1495" y="1592"/>
                    </a:lnTo>
                    <a:lnTo>
                      <a:pt x="95" y="1592"/>
                    </a:lnTo>
                    <a:lnTo>
                      <a:pt x="72" y="1589"/>
                    </a:lnTo>
                    <a:lnTo>
                      <a:pt x="53" y="1582"/>
                    </a:lnTo>
                    <a:lnTo>
                      <a:pt x="34" y="1571"/>
                    </a:lnTo>
                    <a:lnTo>
                      <a:pt x="20" y="1556"/>
                    </a:lnTo>
                    <a:lnTo>
                      <a:pt x="9" y="1539"/>
                    </a:lnTo>
                    <a:lnTo>
                      <a:pt x="2" y="1519"/>
                    </a:lnTo>
                    <a:lnTo>
                      <a:pt x="0" y="1497"/>
                    </a:lnTo>
                    <a:lnTo>
                      <a:pt x="0" y="95"/>
                    </a:lnTo>
                    <a:lnTo>
                      <a:pt x="2" y="74"/>
                    </a:lnTo>
                    <a:lnTo>
                      <a:pt x="9" y="53"/>
                    </a:lnTo>
                    <a:lnTo>
                      <a:pt x="20" y="36"/>
                    </a:lnTo>
                    <a:lnTo>
                      <a:pt x="34" y="22"/>
                    </a:lnTo>
                    <a:lnTo>
                      <a:pt x="53" y="10"/>
                    </a:lnTo>
                    <a:lnTo>
                      <a:pt x="72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1" name="Freeform 201"/>
            <p:cNvSpPr>
              <a:spLocks noEditPoints="1"/>
            </p:cNvSpPr>
            <p:nvPr/>
          </p:nvSpPr>
          <p:spPr bwMode="auto">
            <a:xfrm>
              <a:off x="4266607" y="2975517"/>
              <a:ext cx="476583" cy="476583"/>
            </a:xfrm>
            <a:custGeom>
              <a:avLst/>
              <a:gdLst>
                <a:gd name="T0" fmla="*/ 1217 w 3484"/>
                <a:gd name="T1" fmla="*/ 237 h 3486"/>
                <a:gd name="T2" fmla="*/ 891 w 3484"/>
                <a:gd name="T3" fmla="*/ 355 h 3486"/>
                <a:gd name="T4" fmla="*/ 613 w 3484"/>
                <a:gd name="T5" fmla="*/ 553 h 3486"/>
                <a:gd name="T6" fmla="*/ 397 w 3484"/>
                <a:gd name="T7" fmla="*/ 817 h 3486"/>
                <a:gd name="T8" fmla="*/ 258 w 3484"/>
                <a:gd name="T9" fmla="*/ 1133 h 3486"/>
                <a:gd name="T10" fmla="*/ 208 w 3484"/>
                <a:gd name="T11" fmla="*/ 1486 h 3486"/>
                <a:gd name="T12" fmla="*/ 258 w 3484"/>
                <a:gd name="T13" fmla="*/ 1840 h 3486"/>
                <a:gd name="T14" fmla="*/ 397 w 3484"/>
                <a:gd name="T15" fmla="*/ 2156 h 3486"/>
                <a:gd name="T16" fmla="*/ 613 w 3484"/>
                <a:gd name="T17" fmla="*/ 2420 h 3486"/>
                <a:gd name="T18" fmla="*/ 891 w 3484"/>
                <a:gd name="T19" fmla="*/ 2618 h 3486"/>
                <a:gd name="T20" fmla="*/ 1217 w 3484"/>
                <a:gd name="T21" fmla="*/ 2737 h 3486"/>
                <a:gd name="T22" fmla="*/ 1576 w 3484"/>
                <a:gd name="T23" fmla="*/ 2761 h 3486"/>
                <a:gd name="T24" fmla="*/ 1922 w 3484"/>
                <a:gd name="T25" fmla="*/ 2688 h 3486"/>
                <a:gd name="T26" fmla="*/ 2226 w 3484"/>
                <a:gd name="T27" fmla="*/ 2528 h 3486"/>
                <a:gd name="T28" fmla="*/ 2474 w 3484"/>
                <a:gd name="T29" fmla="*/ 2295 h 3486"/>
                <a:gd name="T30" fmla="*/ 2654 w 3484"/>
                <a:gd name="T31" fmla="*/ 2004 h 3486"/>
                <a:gd name="T32" fmla="*/ 2750 w 3484"/>
                <a:gd name="T33" fmla="*/ 1666 h 3486"/>
                <a:gd name="T34" fmla="*/ 2750 w 3484"/>
                <a:gd name="T35" fmla="*/ 1306 h 3486"/>
                <a:gd name="T36" fmla="*/ 2654 w 3484"/>
                <a:gd name="T37" fmla="*/ 970 h 3486"/>
                <a:gd name="T38" fmla="*/ 2474 w 3484"/>
                <a:gd name="T39" fmla="*/ 679 h 3486"/>
                <a:gd name="T40" fmla="*/ 2226 w 3484"/>
                <a:gd name="T41" fmla="*/ 445 h 3486"/>
                <a:gd name="T42" fmla="*/ 1922 w 3484"/>
                <a:gd name="T43" fmla="*/ 285 h 3486"/>
                <a:gd name="T44" fmla="*/ 1576 w 3484"/>
                <a:gd name="T45" fmla="*/ 212 h 3486"/>
                <a:gd name="T46" fmla="*/ 1679 w 3484"/>
                <a:gd name="T47" fmla="*/ 13 h 3486"/>
                <a:gd name="T48" fmla="*/ 2042 w 3484"/>
                <a:gd name="T49" fmla="*/ 108 h 3486"/>
                <a:gd name="T50" fmla="*/ 2364 w 3484"/>
                <a:gd name="T51" fmla="*/ 287 h 3486"/>
                <a:gd name="T52" fmla="*/ 2628 w 3484"/>
                <a:gd name="T53" fmla="*/ 536 h 3486"/>
                <a:gd name="T54" fmla="*/ 2827 w 3484"/>
                <a:gd name="T55" fmla="*/ 845 h 3486"/>
                <a:gd name="T56" fmla="*/ 2944 w 3484"/>
                <a:gd name="T57" fmla="*/ 1199 h 3486"/>
                <a:gd name="T58" fmla="*/ 2969 w 3484"/>
                <a:gd name="T59" fmla="*/ 1587 h 3486"/>
                <a:gd name="T60" fmla="*/ 2891 w 3484"/>
                <a:gd name="T61" fmla="*/ 1971 h 3486"/>
                <a:gd name="T62" fmla="*/ 2722 w 3484"/>
                <a:gd name="T63" fmla="*/ 2311 h 3486"/>
                <a:gd name="T64" fmla="*/ 3469 w 3484"/>
                <a:gd name="T65" fmla="*/ 3327 h 3486"/>
                <a:gd name="T66" fmla="*/ 3480 w 3484"/>
                <a:gd name="T67" fmla="*/ 3415 h 3486"/>
                <a:gd name="T68" fmla="*/ 3420 w 3484"/>
                <a:gd name="T69" fmla="*/ 3479 h 3486"/>
                <a:gd name="T70" fmla="*/ 3342 w 3484"/>
                <a:gd name="T71" fmla="*/ 3478 h 3486"/>
                <a:gd name="T72" fmla="*/ 2388 w 3484"/>
                <a:gd name="T73" fmla="*/ 2668 h 3486"/>
                <a:gd name="T74" fmla="*/ 2059 w 3484"/>
                <a:gd name="T75" fmla="*/ 2858 h 3486"/>
                <a:gd name="T76" fmla="*/ 1685 w 3484"/>
                <a:gd name="T77" fmla="*/ 2960 h 3486"/>
                <a:gd name="T78" fmla="*/ 1292 w 3484"/>
                <a:gd name="T79" fmla="*/ 2961 h 3486"/>
                <a:gd name="T80" fmla="*/ 930 w 3484"/>
                <a:gd name="T81" fmla="*/ 2865 h 3486"/>
                <a:gd name="T82" fmla="*/ 608 w 3484"/>
                <a:gd name="T83" fmla="*/ 2686 h 3486"/>
                <a:gd name="T84" fmla="*/ 343 w 3484"/>
                <a:gd name="T85" fmla="*/ 2436 h 3486"/>
                <a:gd name="T86" fmla="*/ 145 w 3484"/>
                <a:gd name="T87" fmla="*/ 2128 h 3486"/>
                <a:gd name="T88" fmla="*/ 28 w 3484"/>
                <a:gd name="T89" fmla="*/ 1774 h 3486"/>
                <a:gd name="T90" fmla="*/ 3 w 3484"/>
                <a:gd name="T91" fmla="*/ 1389 h 3486"/>
                <a:gd name="T92" fmla="*/ 75 w 3484"/>
                <a:gd name="T93" fmla="*/ 1018 h 3486"/>
                <a:gd name="T94" fmla="*/ 234 w 3484"/>
                <a:gd name="T95" fmla="*/ 685 h 3486"/>
                <a:gd name="T96" fmla="*/ 468 w 3484"/>
                <a:gd name="T97" fmla="*/ 404 h 3486"/>
                <a:gd name="T98" fmla="*/ 763 w 3484"/>
                <a:gd name="T99" fmla="*/ 188 h 3486"/>
                <a:gd name="T100" fmla="*/ 1107 w 3484"/>
                <a:gd name="T101" fmla="*/ 49 h 3486"/>
                <a:gd name="T102" fmla="*/ 1486 w 3484"/>
                <a:gd name="T103" fmla="*/ 0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84" h="3486">
                  <a:moveTo>
                    <a:pt x="1485" y="209"/>
                  </a:moveTo>
                  <a:lnTo>
                    <a:pt x="1394" y="212"/>
                  </a:lnTo>
                  <a:lnTo>
                    <a:pt x="1305" y="222"/>
                  </a:lnTo>
                  <a:lnTo>
                    <a:pt x="1217" y="237"/>
                  </a:lnTo>
                  <a:lnTo>
                    <a:pt x="1132" y="259"/>
                  </a:lnTo>
                  <a:lnTo>
                    <a:pt x="1049" y="285"/>
                  </a:lnTo>
                  <a:lnTo>
                    <a:pt x="969" y="318"/>
                  </a:lnTo>
                  <a:lnTo>
                    <a:pt x="891" y="355"/>
                  </a:lnTo>
                  <a:lnTo>
                    <a:pt x="816" y="398"/>
                  </a:lnTo>
                  <a:lnTo>
                    <a:pt x="745" y="445"/>
                  </a:lnTo>
                  <a:lnTo>
                    <a:pt x="677" y="497"/>
                  </a:lnTo>
                  <a:lnTo>
                    <a:pt x="613" y="553"/>
                  </a:lnTo>
                  <a:lnTo>
                    <a:pt x="552" y="614"/>
                  </a:lnTo>
                  <a:lnTo>
                    <a:pt x="496" y="679"/>
                  </a:lnTo>
                  <a:lnTo>
                    <a:pt x="444" y="746"/>
                  </a:lnTo>
                  <a:lnTo>
                    <a:pt x="397" y="817"/>
                  </a:lnTo>
                  <a:lnTo>
                    <a:pt x="354" y="892"/>
                  </a:lnTo>
                  <a:lnTo>
                    <a:pt x="317" y="970"/>
                  </a:lnTo>
                  <a:lnTo>
                    <a:pt x="284" y="1050"/>
                  </a:lnTo>
                  <a:lnTo>
                    <a:pt x="258" y="1133"/>
                  </a:lnTo>
                  <a:lnTo>
                    <a:pt x="235" y="1218"/>
                  </a:lnTo>
                  <a:lnTo>
                    <a:pt x="220" y="1306"/>
                  </a:lnTo>
                  <a:lnTo>
                    <a:pt x="211" y="1395"/>
                  </a:lnTo>
                  <a:lnTo>
                    <a:pt x="208" y="1486"/>
                  </a:lnTo>
                  <a:lnTo>
                    <a:pt x="211" y="1577"/>
                  </a:lnTo>
                  <a:lnTo>
                    <a:pt x="220" y="1668"/>
                  </a:lnTo>
                  <a:lnTo>
                    <a:pt x="235" y="1754"/>
                  </a:lnTo>
                  <a:lnTo>
                    <a:pt x="258" y="1840"/>
                  </a:lnTo>
                  <a:lnTo>
                    <a:pt x="284" y="1923"/>
                  </a:lnTo>
                  <a:lnTo>
                    <a:pt x="317" y="2004"/>
                  </a:lnTo>
                  <a:lnTo>
                    <a:pt x="354" y="2081"/>
                  </a:lnTo>
                  <a:lnTo>
                    <a:pt x="397" y="2156"/>
                  </a:lnTo>
                  <a:lnTo>
                    <a:pt x="444" y="2227"/>
                  </a:lnTo>
                  <a:lnTo>
                    <a:pt x="496" y="2295"/>
                  </a:lnTo>
                  <a:lnTo>
                    <a:pt x="552" y="2360"/>
                  </a:lnTo>
                  <a:lnTo>
                    <a:pt x="613" y="2420"/>
                  </a:lnTo>
                  <a:lnTo>
                    <a:pt x="677" y="2476"/>
                  </a:lnTo>
                  <a:lnTo>
                    <a:pt x="745" y="2528"/>
                  </a:lnTo>
                  <a:lnTo>
                    <a:pt x="816" y="2576"/>
                  </a:lnTo>
                  <a:lnTo>
                    <a:pt x="891" y="2618"/>
                  </a:lnTo>
                  <a:lnTo>
                    <a:pt x="969" y="2655"/>
                  </a:lnTo>
                  <a:lnTo>
                    <a:pt x="1049" y="2688"/>
                  </a:lnTo>
                  <a:lnTo>
                    <a:pt x="1132" y="2716"/>
                  </a:lnTo>
                  <a:lnTo>
                    <a:pt x="1217" y="2737"/>
                  </a:lnTo>
                  <a:lnTo>
                    <a:pt x="1305" y="2752"/>
                  </a:lnTo>
                  <a:lnTo>
                    <a:pt x="1394" y="2761"/>
                  </a:lnTo>
                  <a:lnTo>
                    <a:pt x="1485" y="2765"/>
                  </a:lnTo>
                  <a:lnTo>
                    <a:pt x="1576" y="2761"/>
                  </a:lnTo>
                  <a:lnTo>
                    <a:pt x="1666" y="2752"/>
                  </a:lnTo>
                  <a:lnTo>
                    <a:pt x="1753" y="2737"/>
                  </a:lnTo>
                  <a:lnTo>
                    <a:pt x="1839" y="2716"/>
                  </a:lnTo>
                  <a:lnTo>
                    <a:pt x="1922" y="2688"/>
                  </a:lnTo>
                  <a:lnTo>
                    <a:pt x="2002" y="2655"/>
                  </a:lnTo>
                  <a:lnTo>
                    <a:pt x="2079" y="2618"/>
                  </a:lnTo>
                  <a:lnTo>
                    <a:pt x="2155" y="2575"/>
                  </a:lnTo>
                  <a:lnTo>
                    <a:pt x="2226" y="2528"/>
                  </a:lnTo>
                  <a:lnTo>
                    <a:pt x="2294" y="2476"/>
                  </a:lnTo>
                  <a:lnTo>
                    <a:pt x="2357" y="2420"/>
                  </a:lnTo>
                  <a:lnTo>
                    <a:pt x="2418" y="2360"/>
                  </a:lnTo>
                  <a:lnTo>
                    <a:pt x="2474" y="2295"/>
                  </a:lnTo>
                  <a:lnTo>
                    <a:pt x="2526" y="2227"/>
                  </a:lnTo>
                  <a:lnTo>
                    <a:pt x="2573" y="2155"/>
                  </a:lnTo>
                  <a:lnTo>
                    <a:pt x="2616" y="2081"/>
                  </a:lnTo>
                  <a:lnTo>
                    <a:pt x="2654" y="2004"/>
                  </a:lnTo>
                  <a:lnTo>
                    <a:pt x="2686" y="1923"/>
                  </a:lnTo>
                  <a:lnTo>
                    <a:pt x="2713" y="1840"/>
                  </a:lnTo>
                  <a:lnTo>
                    <a:pt x="2734" y="1754"/>
                  </a:lnTo>
                  <a:lnTo>
                    <a:pt x="2750" y="1666"/>
                  </a:lnTo>
                  <a:lnTo>
                    <a:pt x="2760" y="1577"/>
                  </a:lnTo>
                  <a:lnTo>
                    <a:pt x="2763" y="1486"/>
                  </a:lnTo>
                  <a:lnTo>
                    <a:pt x="2760" y="1395"/>
                  </a:lnTo>
                  <a:lnTo>
                    <a:pt x="2750" y="1306"/>
                  </a:lnTo>
                  <a:lnTo>
                    <a:pt x="2734" y="1218"/>
                  </a:lnTo>
                  <a:lnTo>
                    <a:pt x="2713" y="1133"/>
                  </a:lnTo>
                  <a:lnTo>
                    <a:pt x="2686" y="1051"/>
                  </a:lnTo>
                  <a:lnTo>
                    <a:pt x="2654" y="970"/>
                  </a:lnTo>
                  <a:lnTo>
                    <a:pt x="2616" y="893"/>
                  </a:lnTo>
                  <a:lnTo>
                    <a:pt x="2573" y="817"/>
                  </a:lnTo>
                  <a:lnTo>
                    <a:pt x="2526" y="746"/>
                  </a:lnTo>
                  <a:lnTo>
                    <a:pt x="2474" y="679"/>
                  </a:lnTo>
                  <a:lnTo>
                    <a:pt x="2418" y="614"/>
                  </a:lnTo>
                  <a:lnTo>
                    <a:pt x="2357" y="553"/>
                  </a:lnTo>
                  <a:lnTo>
                    <a:pt x="2294" y="497"/>
                  </a:lnTo>
                  <a:lnTo>
                    <a:pt x="2226" y="445"/>
                  </a:lnTo>
                  <a:lnTo>
                    <a:pt x="2155" y="399"/>
                  </a:lnTo>
                  <a:lnTo>
                    <a:pt x="2079" y="355"/>
                  </a:lnTo>
                  <a:lnTo>
                    <a:pt x="2002" y="318"/>
                  </a:lnTo>
                  <a:lnTo>
                    <a:pt x="1922" y="285"/>
                  </a:lnTo>
                  <a:lnTo>
                    <a:pt x="1839" y="259"/>
                  </a:lnTo>
                  <a:lnTo>
                    <a:pt x="1753" y="237"/>
                  </a:lnTo>
                  <a:lnTo>
                    <a:pt x="1666" y="222"/>
                  </a:lnTo>
                  <a:lnTo>
                    <a:pt x="1576" y="212"/>
                  </a:lnTo>
                  <a:lnTo>
                    <a:pt x="1485" y="209"/>
                  </a:lnTo>
                  <a:close/>
                  <a:moveTo>
                    <a:pt x="1486" y="0"/>
                  </a:moveTo>
                  <a:lnTo>
                    <a:pt x="1583" y="3"/>
                  </a:lnTo>
                  <a:lnTo>
                    <a:pt x="1679" y="13"/>
                  </a:lnTo>
                  <a:lnTo>
                    <a:pt x="1773" y="28"/>
                  </a:lnTo>
                  <a:lnTo>
                    <a:pt x="1865" y="49"/>
                  </a:lnTo>
                  <a:lnTo>
                    <a:pt x="1955" y="75"/>
                  </a:lnTo>
                  <a:lnTo>
                    <a:pt x="2042" y="108"/>
                  </a:lnTo>
                  <a:lnTo>
                    <a:pt x="2127" y="145"/>
                  </a:lnTo>
                  <a:lnTo>
                    <a:pt x="2209" y="188"/>
                  </a:lnTo>
                  <a:lnTo>
                    <a:pt x="2287" y="235"/>
                  </a:lnTo>
                  <a:lnTo>
                    <a:pt x="2364" y="287"/>
                  </a:lnTo>
                  <a:lnTo>
                    <a:pt x="2436" y="344"/>
                  </a:lnTo>
                  <a:lnTo>
                    <a:pt x="2503" y="404"/>
                  </a:lnTo>
                  <a:lnTo>
                    <a:pt x="2568" y="469"/>
                  </a:lnTo>
                  <a:lnTo>
                    <a:pt x="2628" y="536"/>
                  </a:lnTo>
                  <a:lnTo>
                    <a:pt x="2685" y="609"/>
                  </a:lnTo>
                  <a:lnTo>
                    <a:pt x="2737" y="685"/>
                  </a:lnTo>
                  <a:lnTo>
                    <a:pt x="2784" y="763"/>
                  </a:lnTo>
                  <a:lnTo>
                    <a:pt x="2827" y="845"/>
                  </a:lnTo>
                  <a:lnTo>
                    <a:pt x="2864" y="930"/>
                  </a:lnTo>
                  <a:lnTo>
                    <a:pt x="2897" y="1017"/>
                  </a:lnTo>
                  <a:lnTo>
                    <a:pt x="2923" y="1107"/>
                  </a:lnTo>
                  <a:lnTo>
                    <a:pt x="2944" y="1199"/>
                  </a:lnTo>
                  <a:lnTo>
                    <a:pt x="2960" y="1293"/>
                  </a:lnTo>
                  <a:lnTo>
                    <a:pt x="2969" y="1389"/>
                  </a:lnTo>
                  <a:lnTo>
                    <a:pt x="2972" y="1486"/>
                  </a:lnTo>
                  <a:lnTo>
                    <a:pt x="2969" y="1587"/>
                  </a:lnTo>
                  <a:lnTo>
                    <a:pt x="2959" y="1687"/>
                  </a:lnTo>
                  <a:lnTo>
                    <a:pt x="2942" y="1783"/>
                  </a:lnTo>
                  <a:lnTo>
                    <a:pt x="2920" y="1878"/>
                  </a:lnTo>
                  <a:lnTo>
                    <a:pt x="2891" y="1971"/>
                  </a:lnTo>
                  <a:lnTo>
                    <a:pt x="2857" y="2060"/>
                  </a:lnTo>
                  <a:lnTo>
                    <a:pt x="2817" y="2147"/>
                  </a:lnTo>
                  <a:lnTo>
                    <a:pt x="2773" y="2230"/>
                  </a:lnTo>
                  <a:lnTo>
                    <a:pt x="2722" y="2311"/>
                  </a:lnTo>
                  <a:lnTo>
                    <a:pt x="2668" y="2388"/>
                  </a:lnTo>
                  <a:lnTo>
                    <a:pt x="2607" y="2461"/>
                  </a:lnTo>
                  <a:lnTo>
                    <a:pt x="3454" y="3308"/>
                  </a:lnTo>
                  <a:lnTo>
                    <a:pt x="3469" y="3327"/>
                  </a:lnTo>
                  <a:lnTo>
                    <a:pt x="3480" y="3349"/>
                  </a:lnTo>
                  <a:lnTo>
                    <a:pt x="3484" y="3371"/>
                  </a:lnTo>
                  <a:lnTo>
                    <a:pt x="3484" y="3393"/>
                  </a:lnTo>
                  <a:lnTo>
                    <a:pt x="3480" y="3415"/>
                  </a:lnTo>
                  <a:lnTo>
                    <a:pt x="3469" y="3437"/>
                  </a:lnTo>
                  <a:lnTo>
                    <a:pt x="3454" y="3456"/>
                  </a:lnTo>
                  <a:lnTo>
                    <a:pt x="3438" y="3470"/>
                  </a:lnTo>
                  <a:lnTo>
                    <a:pt x="3420" y="3479"/>
                  </a:lnTo>
                  <a:lnTo>
                    <a:pt x="3401" y="3484"/>
                  </a:lnTo>
                  <a:lnTo>
                    <a:pt x="3381" y="3486"/>
                  </a:lnTo>
                  <a:lnTo>
                    <a:pt x="3362" y="3484"/>
                  </a:lnTo>
                  <a:lnTo>
                    <a:pt x="3342" y="3478"/>
                  </a:lnTo>
                  <a:lnTo>
                    <a:pt x="3324" y="3468"/>
                  </a:lnTo>
                  <a:lnTo>
                    <a:pt x="3308" y="3456"/>
                  </a:lnTo>
                  <a:lnTo>
                    <a:pt x="2461" y="2608"/>
                  </a:lnTo>
                  <a:lnTo>
                    <a:pt x="2388" y="2668"/>
                  </a:lnTo>
                  <a:lnTo>
                    <a:pt x="2311" y="2723"/>
                  </a:lnTo>
                  <a:lnTo>
                    <a:pt x="2230" y="2773"/>
                  </a:lnTo>
                  <a:lnTo>
                    <a:pt x="2146" y="2819"/>
                  </a:lnTo>
                  <a:lnTo>
                    <a:pt x="2059" y="2858"/>
                  </a:lnTo>
                  <a:lnTo>
                    <a:pt x="1970" y="2892"/>
                  </a:lnTo>
                  <a:lnTo>
                    <a:pt x="1877" y="2920"/>
                  </a:lnTo>
                  <a:lnTo>
                    <a:pt x="1783" y="2944"/>
                  </a:lnTo>
                  <a:lnTo>
                    <a:pt x="1685" y="2960"/>
                  </a:lnTo>
                  <a:lnTo>
                    <a:pt x="1587" y="2969"/>
                  </a:lnTo>
                  <a:lnTo>
                    <a:pt x="1486" y="2973"/>
                  </a:lnTo>
                  <a:lnTo>
                    <a:pt x="1388" y="2970"/>
                  </a:lnTo>
                  <a:lnTo>
                    <a:pt x="1292" y="2961"/>
                  </a:lnTo>
                  <a:lnTo>
                    <a:pt x="1199" y="2945"/>
                  </a:lnTo>
                  <a:lnTo>
                    <a:pt x="1107" y="2924"/>
                  </a:lnTo>
                  <a:lnTo>
                    <a:pt x="1016" y="2897"/>
                  </a:lnTo>
                  <a:lnTo>
                    <a:pt x="930" y="2865"/>
                  </a:lnTo>
                  <a:lnTo>
                    <a:pt x="845" y="2827"/>
                  </a:lnTo>
                  <a:lnTo>
                    <a:pt x="763" y="2785"/>
                  </a:lnTo>
                  <a:lnTo>
                    <a:pt x="685" y="2738"/>
                  </a:lnTo>
                  <a:lnTo>
                    <a:pt x="608" y="2686"/>
                  </a:lnTo>
                  <a:lnTo>
                    <a:pt x="536" y="2629"/>
                  </a:lnTo>
                  <a:lnTo>
                    <a:pt x="468" y="2569"/>
                  </a:lnTo>
                  <a:lnTo>
                    <a:pt x="404" y="2504"/>
                  </a:lnTo>
                  <a:lnTo>
                    <a:pt x="343" y="2436"/>
                  </a:lnTo>
                  <a:lnTo>
                    <a:pt x="287" y="2364"/>
                  </a:lnTo>
                  <a:lnTo>
                    <a:pt x="235" y="2289"/>
                  </a:lnTo>
                  <a:lnTo>
                    <a:pt x="188" y="2209"/>
                  </a:lnTo>
                  <a:lnTo>
                    <a:pt x="145" y="2128"/>
                  </a:lnTo>
                  <a:lnTo>
                    <a:pt x="108" y="2043"/>
                  </a:lnTo>
                  <a:lnTo>
                    <a:pt x="75" y="1956"/>
                  </a:lnTo>
                  <a:lnTo>
                    <a:pt x="49" y="1866"/>
                  </a:lnTo>
                  <a:lnTo>
                    <a:pt x="28" y="1774"/>
                  </a:lnTo>
                  <a:lnTo>
                    <a:pt x="12" y="1680"/>
                  </a:lnTo>
                  <a:lnTo>
                    <a:pt x="3" y="1584"/>
                  </a:lnTo>
                  <a:lnTo>
                    <a:pt x="0" y="1486"/>
                  </a:lnTo>
                  <a:lnTo>
                    <a:pt x="3" y="1389"/>
                  </a:lnTo>
                  <a:lnTo>
                    <a:pt x="12" y="1293"/>
                  </a:lnTo>
                  <a:lnTo>
                    <a:pt x="28" y="1199"/>
                  </a:lnTo>
                  <a:lnTo>
                    <a:pt x="49" y="1107"/>
                  </a:lnTo>
                  <a:lnTo>
                    <a:pt x="75" y="1018"/>
                  </a:lnTo>
                  <a:lnTo>
                    <a:pt x="108" y="930"/>
                  </a:lnTo>
                  <a:lnTo>
                    <a:pt x="145" y="845"/>
                  </a:lnTo>
                  <a:lnTo>
                    <a:pt x="188" y="763"/>
                  </a:lnTo>
                  <a:lnTo>
                    <a:pt x="234" y="685"/>
                  </a:lnTo>
                  <a:lnTo>
                    <a:pt x="286" y="610"/>
                  </a:lnTo>
                  <a:lnTo>
                    <a:pt x="342" y="538"/>
                  </a:lnTo>
                  <a:lnTo>
                    <a:pt x="404" y="469"/>
                  </a:lnTo>
                  <a:lnTo>
                    <a:pt x="468" y="404"/>
                  </a:lnTo>
                  <a:lnTo>
                    <a:pt x="536" y="344"/>
                  </a:lnTo>
                  <a:lnTo>
                    <a:pt x="608" y="287"/>
                  </a:lnTo>
                  <a:lnTo>
                    <a:pt x="684" y="235"/>
                  </a:lnTo>
                  <a:lnTo>
                    <a:pt x="763" y="188"/>
                  </a:lnTo>
                  <a:lnTo>
                    <a:pt x="845" y="145"/>
                  </a:lnTo>
                  <a:lnTo>
                    <a:pt x="930" y="108"/>
                  </a:lnTo>
                  <a:lnTo>
                    <a:pt x="1016" y="75"/>
                  </a:lnTo>
                  <a:lnTo>
                    <a:pt x="1107" y="49"/>
                  </a:lnTo>
                  <a:lnTo>
                    <a:pt x="1199" y="28"/>
                  </a:lnTo>
                  <a:lnTo>
                    <a:pt x="1292" y="13"/>
                  </a:lnTo>
                  <a:lnTo>
                    <a:pt x="1388" y="3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06"/>
            <p:cNvSpPr>
              <a:spLocks noEditPoints="1"/>
            </p:cNvSpPr>
            <p:nvPr/>
          </p:nvSpPr>
          <p:spPr bwMode="auto">
            <a:xfrm>
              <a:off x="7209651" y="4836066"/>
              <a:ext cx="509658" cy="457038"/>
            </a:xfrm>
            <a:custGeom>
              <a:avLst/>
              <a:gdLst>
                <a:gd name="T0" fmla="*/ 194 w 3394"/>
                <a:gd name="T1" fmla="*/ 2074 h 3044"/>
                <a:gd name="T2" fmla="*/ 235 w 3394"/>
                <a:gd name="T3" fmla="*/ 2172 h 3044"/>
                <a:gd name="T4" fmla="*/ 314 w 3394"/>
                <a:gd name="T5" fmla="*/ 2239 h 3044"/>
                <a:gd name="T6" fmla="*/ 418 w 3394"/>
                <a:gd name="T7" fmla="*/ 2265 h 3044"/>
                <a:gd name="T8" fmla="*/ 3048 w 3394"/>
                <a:gd name="T9" fmla="*/ 2254 h 3044"/>
                <a:gd name="T10" fmla="*/ 3136 w 3394"/>
                <a:gd name="T11" fmla="*/ 2198 h 3044"/>
                <a:gd name="T12" fmla="*/ 3192 w 3394"/>
                <a:gd name="T13" fmla="*/ 2109 h 3044"/>
                <a:gd name="T14" fmla="*/ 3203 w 3394"/>
                <a:gd name="T15" fmla="*/ 1961 h 3044"/>
                <a:gd name="T16" fmla="*/ 381 w 3394"/>
                <a:gd name="T17" fmla="*/ 194 h 3044"/>
                <a:gd name="T18" fmla="*/ 283 w 3394"/>
                <a:gd name="T19" fmla="*/ 235 h 3044"/>
                <a:gd name="T20" fmla="*/ 215 w 3394"/>
                <a:gd name="T21" fmla="*/ 314 h 3044"/>
                <a:gd name="T22" fmla="*/ 191 w 3394"/>
                <a:gd name="T23" fmla="*/ 419 h 3044"/>
                <a:gd name="T24" fmla="*/ 3204 w 3394"/>
                <a:gd name="T25" fmla="*/ 419 h 3044"/>
                <a:gd name="T26" fmla="*/ 3178 w 3394"/>
                <a:gd name="T27" fmla="*/ 314 h 3044"/>
                <a:gd name="T28" fmla="*/ 3110 w 3394"/>
                <a:gd name="T29" fmla="*/ 235 h 3044"/>
                <a:gd name="T30" fmla="*/ 3013 w 3394"/>
                <a:gd name="T31" fmla="*/ 194 h 3044"/>
                <a:gd name="T32" fmla="*/ 418 w 3394"/>
                <a:gd name="T33" fmla="*/ 0 h 3044"/>
                <a:gd name="T34" fmla="*/ 3079 w 3394"/>
                <a:gd name="T35" fmla="*/ 14 h 3044"/>
                <a:gd name="T36" fmla="*/ 3215 w 3394"/>
                <a:gd name="T37" fmla="*/ 75 h 3044"/>
                <a:gd name="T38" fmla="*/ 3319 w 3394"/>
                <a:gd name="T39" fmla="*/ 179 h 3044"/>
                <a:gd name="T40" fmla="*/ 3380 w 3394"/>
                <a:gd name="T41" fmla="*/ 316 h 3044"/>
                <a:gd name="T42" fmla="*/ 3394 w 3394"/>
                <a:gd name="T43" fmla="*/ 2037 h 3044"/>
                <a:gd name="T44" fmla="*/ 3365 w 3394"/>
                <a:gd name="T45" fmla="*/ 2188 h 3044"/>
                <a:gd name="T46" fmla="*/ 3288 w 3394"/>
                <a:gd name="T47" fmla="*/ 2314 h 3044"/>
                <a:gd name="T48" fmla="*/ 3171 w 3394"/>
                <a:gd name="T49" fmla="*/ 2406 h 3044"/>
                <a:gd name="T50" fmla="*/ 3027 w 3394"/>
                <a:gd name="T51" fmla="*/ 2451 h 3044"/>
                <a:gd name="T52" fmla="*/ 1792 w 3394"/>
                <a:gd name="T53" fmla="*/ 2853 h 3044"/>
                <a:gd name="T54" fmla="*/ 2423 w 3394"/>
                <a:gd name="T55" fmla="*/ 2864 h 3044"/>
                <a:gd name="T56" fmla="*/ 2468 w 3394"/>
                <a:gd name="T57" fmla="*/ 2907 h 3044"/>
                <a:gd name="T58" fmla="*/ 2475 w 3394"/>
                <a:gd name="T59" fmla="*/ 2971 h 3044"/>
                <a:gd name="T60" fmla="*/ 2442 w 3394"/>
                <a:gd name="T61" fmla="*/ 3023 h 3044"/>
                <a:gd name="T62" fmla="*/ 2382 w 3394"/>
                <a:gd name="T63" fmla="*/ 3044 h 3044"/>
                <a:gd name="T64" fmla="*/ 970 w 3394"/>
                <a:gd name="T65" fmla="*/ 3034 h 3044"/>
                <a:gd name="T66" fmla="*/ 926 w 3394"/>
                <a:gd name="T67" fmla="*/ 2990 h 3044"/>
                <a:gd name="T68" fmla="*/ 919 w 3394"/>
                <a:gd name="T69" fmla="*/ 2926 h 3044"/>
                <a:gd name="T70" fmla="*/ 952 w 3394"/>
                <a:gd name="T71" fmla="*/ 2875 h 3044"/>
                <a:gd name="T72" fmla="*/ 1012 w 3394"/>
                <a:gd name="T73" fmla="*/ 2853 h 3044"/>
                <a:gd name="T74" fmla="*/ 418 w 3394"/>
                <a:gd name="T75" fmla="*/ 2455 h 3044"/>
                <a:gd name="T76" fmla="*/ 267 w 3394"/>
                <a:gd name="T77" fmla="*/ 2427 h 3044"/>
                <a:gd name="T78" fmla="*/ 140 w 3394"/>
                <a:gd name="T79" fmla="*/ 2349 h 3044"/>
                <a:gd name="T80" fmla="*/ 49 w 3394"/>
                <a:gd name="T81" fmla="*/ 2233 h 3044"/>
                <a:gd name="T82" fmla="*/ 3 w 3394"/>
                <a:gd name="T83" fmla="*/ 2089 h 3044"/>
                <a:gd name="T84" fmla="*/ 3 w 3394"/>
                <a:gd name="T85" fmla="*/ 366 h 3044"/>
                <a:gd name="T86" fmla="*/ 49 w 3394"/>
                <a:gd name="T87" fmla="*/ 222 h 3044"/>
                <a:gd name="T88" fmla="*/ 141 w 3394"/>
                <a:gd name="T89" fmla="*/ 106 h 3044"/>
                <a:gd name="T90" fmla="*/ 268 w 3394"/>
                <a:gd name="T91" fmla="*/ 29 h 3044"/>
                <a:gd name="T92" fmla="*/ 418 w 3394"/>
                <a:gd name="T9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94" h="3044">
                  <a:moveTo>
                    <a:pt x="191" y="1961"/>
                  </a:moveTo>
                  <a:lnTo>
                    <a:pt x="191" y="2037"/>
                  </a:lnTo>
                  <a:lnTo>
                    <a:pt x="194" y="2074"/>
                  </a:lnTo>
                  <a:lnTo>
                    <a:pt x="202" y="2109"/>
                  </a:lnTo>
                  <a:lnTo>
                    <a:pt x="216" y="2142"/>
                  </a:lnTo>
                  <a:lnTo>
                    <a:pt x="235" y="2172"/>
                  </a:lnTo>
                  <a:lnTo>
                    <a:pt x="258" y="2198"/>
                  </a:lnTo>
                  <a:lnTo>
                    <a:pt x="284" y="2221"/>
                  </a:lnTo>
                  <a:lnTo>
                    <a:pt x="314" y="2239"/>
                  </a:lnTo>
                  <a:lnTo>
                    <a:pt x="346" y="2254"/>
                  </a:lnTo>
                  <a:lnTo>
                    <a:pt x="381" y="2262"/>
                  </a:lnTo>
                  <a:lnTo>
                    <a:pt x="418" y="2265"/>
                  </a:lnTo>
                  <a:lnTo>
                    <a:pt x="2976" y="2265"/>
                  </a:lnTo>
                  <a:lnTo>
                    <a:pt x="3013" y="2262"/>
                  </a:lnTo>
                  <a:lnTo>
                    <a:pt x="3048" y="2254"/>
                  </a:lnTo>
                  <a:lnTo>
                    <a:pt x="3080" y="2239"/>
                  </a:lnTo>
                  <a:lnTo>
                    <a:pt x="3109" y="2221"/>
                  </a:lnTo>
                  <a:lnTo>
                    <a:pt x="3136" y="2198"/>
                  </a:lnTo>
                  <a:lnTo>
                    <a:pt x="3159" y="2172"/>
                  </a:lnTo>
                  <a:lnTo>
                    <a:pt x="3177" y="2142"/>
                  </a:lnTo>
                  <a:lnTo>
                    <a:pt x="3192" y="2109"/>
                  </a:lnTo>
                  <a:lnTo>
                    <a:pt x="3200" y="2074"/>
                  </a:lnTo>
                  <a:lnTo>
                    <a:pt x="3203" y="2037"/>
                  </a:lnTo>
                  <a:lnTo>
                    <a:pt x="3203" y="1961"/>
                  </a:lnTo>
                  <a:lnTo>
                    <a:pt x="191" y="1961"/>
                  </a:lnTo>
                  <a:close/>
                  <a:moveTo>
                    <a:pt x="418" y="190"/>
                  </a:moveTo>
                  <a:lnTo>
                    <a:pt x="381" y="194"/>
                  </a:lnTo>
                  <a:lnTo>
                    <a:pt x="346" y="202"/>
                  </a:lnTo>
                  <a:lnTo>
                    <a:pt x="313" y="216"/>
                  </a:lnTo>
                  <a:lnTo>
                    <a:pt x="283" y="235"/>
                  </a:lnTo>
                  <a:lnTo>
                    <a:pt x="258" y="257"/>
                  </a:lnTo>
                  <a:lnTo>
                    <a:pt x="234" y="284"/>
                  </a:lnTo>
                  <a:lnTo>
                    <a:pt x="215" y="314"/>
                  </a:lnTo>
                  <a:lnTo>
                    <a:pt x="202" y="347"/>
                  </a:lnTo>
                  <a:lnTo>
                    <a:pt x="194" y="382"/>
                  </a:lnTo>
                  <a:lnTo>
                    <a:pt x="191" y="419"/>
                  </a:lnTo>
                  <a:lnTo>
                    <a:pt x="191" y="1771"/>
                  </a:lnTo>
                  <a:lnTo>
                    <a:pt x="3204" y="1771"/>
                  </a:lnTo>
                  <a:lnTo>
                    <a:pt x="3204" y="419"/>
                  </a:lnTo>
                  <a:lnTo>
                    <a:pt x="3201" y="382"/>
                  </a:lnTo>
                  <a:lnTo>
                    <a:pt x="3193" y="347"/>
                  </a:lnTo>
                  <a:lnTo>
                    <a:pt x="3178" y="314"/>
                  </a:lnTo>
                  <a:lnTo>
                    <a:pt x="3160" y="284"/>
                  </a:lnTo>
                  <a:lnTo>
                    <a:pt x="3137" y="257"/>
                  </a:lnTo>
                  <a:lnTo>
                    <a:pt x="3110" y="235"/>
                  </a:lnTo>
                  <a:lnTo>
                    <a:pt x="3081" y="216"/>
                  </a:lnTo>
                  <a:lnTo>
                    <a:pt x="3048" y="202"/>
                  </a:lnTo>
                  <a:lnTo>
                    <a:pt x="3013" y="194"/>
                  </a:lnTo>
                  <a:lnTo>
                    <a:pt x="2976" y="190"/>
                  </a:lnTo>
                  <a:lnTo>
                    <a:pt x="418" y="190"/>
                  </a:lnTo>
                  <a:close/>
                  <a:moveTo>
                    <a:pt x="418" y="0"/>
                  </a:moveTo>
                  <a:lnTo>
                    <a:pt x="2976" y="0"/>
                  </a:lnTo>
                  <a:lnTo>
                    <a:pt x="3028" y="3"/>
                  </a:lnTo>
                  <a:lnTo>
                    <a:pt x="3079" y="14"/>
                  </a:lnTo>
                  <a:lnTo>
                    <a:pt x="3126" y="29"/>
                  </a:lnTo>
                  <a:lnTo>
                    <a:pt x="3172" y="50"/>
                  </a:lnTo>
                  <a:lnTo>
                    <a:pt x="3215" y="75"/>
                  </a:lnTo>
                  <a:lnTo>
                    <a:pt x="3253" y="106"/>
                  </a:lnTo>
                  <a:lnTo>
                    <a:pt x="3288" y="141"/>
                  </a:lnTo>
                  <a:lnTo>
                    <a:pt x="3319" y="179"/>
                  </a:lnTo>
                  <a:lnTo>
                    <a:pt x="3344" y="222"/>
                  </a:lnTo>
                  <a:lnTo>
                    <a:pt x="3366" y="268"/>
                  </a:lnTo>
                  <a:lnTo>
                    <a:pt x="3380" y="316"/>
                  </a:lnTo>
                  <a:lnTo>
                    <a:pt x="3391" y="366"/>
                  </a:lnTo>
                  <a:lnTo>
                    <a:pt x="3394" y="419"/>
                  </a:lnTo>
                  <a:lnTo>
                    <a:pt x="3394" y="2037"/>
                  </a:lnTo>
                  <a:lnTo>
                    <a:pt x="3391" y="2089"/>
                  </a:lnTo>
                  <a:lnTo>
                    <a:pt x="3380" y="2140"/>
                  </a:lnTo>
                  <a:lnTo>
                    <a:pt x="3365" y="2188"/>
                  </a:lnTo>
                  <a:lnTo>
                    <a:pt x="3344" y="2233"/>
                  </a:lnTo>
                  <a:lnTo>
                    <a:pt x="3319" y="2275"/>
                  </a:lnTo>
                  <a:lnTo>
                    <a:pt x="3288" y="2314"/>
                  </a:lnTo>
                  <a:lnTo>
                    <a:pt x="3253" y="2349"/>
                  </a:lnTo>
                  <a:lnTo>
                    <a:pt x="3214" y="2380"/>
                  </a:lnTo>
                  <a:lnTo>
                    <a:pt x="3171" y="2406"/>
                  </a:lnTo>
                  <a:lnTo>
                    <a:pt x="3126" y="2427"/>
                  </a:lnTo>
                  <a:lnTo>
                    <a:pt x="3078" y="2442"/>
                  </a:lnTo>
                  <a:lnTo>
                    <a:pt x="3027" y="2451"/>
                  </a:lnTo>
                  <a:lnTo>
                    <a:pt x="2976" y="2455"/>
                  </a:lnTo>
                  <a:lnTo>
                    <a:pt x="1792" y="2455"/>
                  </a:lnTo>
                  <a:lnTo>
                    <a:pt x="1792" y="2853"/>
                  </a:lnTo>
                  <a:lnTo>
                    <a:pt x="2382" y="2853"/>
                  </a:lnTo>
                  <a:lnTo>
                    <a:pt x="2404" y="2857"/>
                  </a:lnTo>
                  <a:lnTo>
                    <a:pt x="2423" y="2864"/>
                  </a:lnTo>
                  <a:lnTo>
                    <a:pt x="2442" y="2875"/>
                  </a:lnTo>
                  <a:lnTo>
                    <a:pt x="2456" y="2889"/>
                  </a:lnTo>
                  <a:lnTo>
                    <a:pt x="2468" y="2907"/>
                  </a:lnTo>
                  <a:lnTo>
                    <a:pt x="2475" y="2926"/>
                  </a:lnTo>
                  <a:lnTo>
                    <a:pt x="2477" y="2949"/>
                  </a:lnTo>
                  <a:lnTo>
                    <a:pt x="2475" y="2971"/>
                  </a:lnTo>
                  <a:lnTo>
                    <a:pt x="2468" y="2990"/>
                  </a:lnTo>
                  <a:lnTo>
                    <a:pt x="2456" y="3009"/>
                  </a:lnTo>
                  <a:lnTo>
                    <a:pt x="2442" y="3023"/>
                  </a:lnTo>
                  <a:lnTo>
                    <a:pt x="2423" y="3034"/>
                  </a:lnTo>
                  <a:lnTo>
                    <a:pt x="2404" y="3042"/>
                  </a:lnTo>
                  <a:lnTo>
                    <a:pt x="2382" y="3044"/>
                  </a:lnTo>
                  <a:lnTo>
                    <a:pt x="1012" y="3044"/>
                  </a:lnTo>
                  <a:lnTo>
                    <a:pt x="990" y="3042"/>
                  </a:lnTo>
                  <a:lnTo>
                    <a:pt x="970" y="3034"/>
                  </a:lnTo>
                  <a:lnTo>
                    <a:pt x="952" y="3023"/>
                  </a:lnTo>
                  <a:lnTo>
                    <a:pt x="938" y="3009"/>
                  </a:lnTo>
                  <a:lnTo>
                    <a:pt x="926" y="2990"/>
                  </a:lnTo>
                  <a:lnTo>
                    <a:pt x="919" y="2971"/>
                  </a:lnTo>
                  <a:lnTo>
                    <a:pt x="917" y="2949"/>
                  </a:lnTo>
                  <a:lnTo>
                    <a:pt x="919" y="2926"/>
                  </a:lnTo>
                  <a:lnTo>
                    <a:pt x="926" y="2907"/>
                  </a:lnTo>
                  <a:lnTo>
                    <a:pt x="938" y="2889"/>
                  </a:lnTo>
                  <a:lnTo>
                    <a:pt x="952" y="2875"/>
                  </a:lnTo>
                  <a:lnTo>
                    <a:pt x="970" y="2864"/>
                  </a:lnTo>
                  <a:lnTo>
                    <a:pt x="990" y="2857"/>
                  </a:lnTo>
                  <a:lnTo>
                    <a:pt x="1012" y="2853"/>
                  </a:lnTo>
                  <a:lnTo>
                    <a:pt x="1602" y="2853"/>
                  </a:lnTo>
                  <a:lnTo>
                    <a:pt x="1602" y="2455"/>
                  </a:lnTo>
                  <a:lnTo>
                    <a:pt x="418" y="2455"/>
                  </a:lnTo>
                  <a:lnTo>
                    <a:pt x="366" y="2451"/>
                  </a:lnTo>
                  <a:lnTo>
                    <a:pt x="315" y="2442"/>
                  </a:lnTo>
                  <a:lnTo>
                    <a:pt x="267" y="2427"/>
                  </a:lnTo>
                  <a:lnTo>
                    <a:pt x="222" y="2406"/>
                  </a:lnTo>
                  <a:lnTo>
                    <a:pt x="179" y="2380"/>
                  </a:lnTo>
                  <a:lnTo>
                    <a:pt x="140" y="2349"/>
                  </a:lnTo>
                  <a:lnTo>
                    <a:pt x="106" y="2314"/>
                  </a:lnTo>
                  <a:lnTo>
                    <a:pt x="75" y="2275"/>
                  </a:lnTo>
                  <a:lnTo>
                    <a:pt x="49" y="2233"/>
                  </a:lnTo>
                  <a:lnTo>
                    <a:pt x="28" y="2188"/>
                  </a:lnTo>
                  <a:lnTo>
                    <a:pt x="12" y="2140"/>
                  </a:lnTo>
                  <a:lnTo>
                    <a:pt x="3" y="2089"/>
                  </a:lnTo>
                  <a:lnTo>
                    <a:pt x="0" y="2037"/>
                  </a:lnTo>
                  <a:lnTo>
                    <a:pt x="0" y="419"/>
                  </a:lnTo>
                  <a:lnTo>
                    <a:pt x="3" y="366"/>
                  </a:lnTo>
                  <a:lnTo>
                    <a:pt x="12" y="316"/>
                  </a:lnTo>
                  <a:lnTo>
                    <a:pt x="28" y="268"/>
                  </a:lnTo>
                  <a:lnTo>
                    <a:pt x="49" y="222"/>
                  </a:lnTo>
                  <a:lnTo>
                    <a:pt x="75" y="179"/>
                  </a:lnTo>
                  <a:lnTo>
                    <a:pt x="106" y="141"/>
                  </a:lnTo>
                  <a:lnTo>
                    <a:pt x="141" y="106"/>
                  </a:lnTo>
                  <a:lnTo>
                    <a:pt x="179" y="75"/>
                  </a:lnTo>
                  <a:lnTo>
                    <a:pt x="223" y="50"/>
                  </a:lnTo>
                  <a:lnTo>
                    <a:pt x="268" y="29"/>
                  </a:lnTo>
                  <a:lnTo>
                    <a:pt x="315" y="14"/>
                  </a:lnTo>
                  <a:lnTo>
                    <a:pt x="366" y="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72774" y="5457507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73493" y="510639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759663" y="2502936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760384" y="215182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82601" y="2502936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04073" y="215182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608257" y="5443010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429729" y="5091893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69738" y="2212397"/>
            <a:ext cx="7827936" cy="3153219"/>
            <a:chOff x="1150848" y="1827159"/>
            <a:chExt cx="10065716" cy="4054633"/>
          </a:xfrm>
        </p:grpSpPr>
        <p:grpSp>
          <p:nvGrpSpPr>
            <p:cNvPr id="8" name="Group 58"/>
            <p:cNvGrpSpPr/>
            <p:nvPr/>
          </p:nvGrpSpPr>
          <p:grpSpPr>
            <a:xfrm>
              <a:off x="1150848" y="2618448"/>
              <a:ext cx="2539334" cy="1370578"/>
              <a:chOff x="1008660" y="2173025"/>
              <a:chExt cx="2941215" cy="1587488"/>
            </a:xfrm>
            <a:solidFill>
              <a:schemeClr val="accent1"/>
            </a:solidFill>
          </p:grpSpPr>
          <p:sp>
            <p:nvSpPr>
              <p:cNvPr id="38" name="Freeform 5"/>
              <p:cNvSpPr/>
              <p:nvPr/>
            </p:nvSpPr>
            <p:spPr bwMode="auto">
              <a:xfrm>
                <a:off x="1008660" y="2173025"/>
                <a:ext cx="2941215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9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5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9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5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" name="Freeform 6"/>
              <p:cNvSpPr>
                <a:spLocks noEditPoints="1"/>
              </p:cNvSpPr>
              <p:nvPr/>
            </p:nvSpPr>
            <p:spPr bwMode="auto">
              <a:xfrm>
                <a:off x="1165140" y="2330274"/>
                <a:ext cx="2628639" cy="1199171"/>
              </a:xfrm>
              <a:custGeom>
                <a:avLst/>
                <a:gdLst>
                  <a:gd name="T0" fmla="*/ 3390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1 w 6837"/>
                  <a:gd name="T19" fmla="*/ 247 h 3119"/>
                  <a:gd name="T20" fmla="*/ 2676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1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4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2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5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1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09 w 6837"/>
                  <a:gd name="T71" fmla="*/ 1552 h 3119"/>
                  <a:gd name="T72" fmla="*/ 6011 w 6837"/>
                  <a:gd name="T73" fmla="*/ 1178 h 3119"/>
                  <a:gd name="T74" fmla="*/ 5835 w 6837"/>
                  <a:gd name="T75" fmla="*/ 1333 h 3119"/>
                  <a:gd name="T76" fmla="*/ 5720 w 6837"/>
                  <a:gd name="T77" fmla="*/ 883 h 3119"/>
                  <a:gd name="T78" fmla="*/ 5762 w 6837"/>
                  <a:gd name="T79" fmla="*/ 921 h 3119"/>
                  <a:gd name="T80" fmla="*/ 5301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2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2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0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8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6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4" y="70"/>
                    </a:lnTo>
                    <a:lnTo>
                      <a:pt x="4056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1" y="380"/>
                    </a:lnTo>
                    <a:lnTo>
                      <a:pt x="4434" y="397"/>
                    </a:lnTo>
                    <a:lnTo>
                      <a:pt x="4506" y="176"/>
                    </a:lnTo>
                    <a:close/>
                    <a:moveTo>
                      <a:pt x="4840" y="307"/>
                    </a:moveTo>
                    <a:lnTo>
                      <a:pt x="4790" y="285"/>
                    </a:lnTo>
                    <a:lnTo>
                      <a:pt x="4694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7" y="3093"/>
                    </a:moveTo>
                    <a:lnTo>
                      <a:pt x="6830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2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2" y="2740"/>
                    </a:lnTo>
                    <a:close/>
                    <a:moveTo>
                      <a:pt x="6694" y="2392"/>
                    </a:moveTo>
                    <a:lnTo>
                      <a:pt x="6676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5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39" y="841"/>
                    </a:lnTo>
                    <a:lnTo>
                      <a:pt x="1585" y="808"/>
                    </a:lnTo>
                    <a:close/>
                    <a:moveTo>
                      <a:pt x="1320" y="1013"/>
                    </a:moveTo>
                    <a:lnTo>
                      <a:pt x="1166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0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0" y="1129"/>
                    </a:lnTo>
                    <a:lnTo>
                      <a:pt x="1041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199" y="1415"/>
                    </a:lnTo>
                    <a:lnTo>
                      <a:pt x="6009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4" y="1137"/>
                    </a:lnTo>
                    <a:lnTo>
                      <a:pt x="5799" y="1291"/>
                    </a:lnTo>
                    <a:lnTo>
                      <a:pt x="5835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0" y="883"/>
                    </a:lnTo>
                    <a:lnTo>
                      <a:pt x="5563" y="1056"/>
                    </a:lnTo>
                    <a:lnTo>
                      <a:pt x="5602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1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2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2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2" y="2007"/>
                    </a:lnTo>
                    <a:lnTo>
                      <a:pt x="270" y="2056"/>
                    </a:lnTo>
                    <a:lnTo>
                      <a:pt x="482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2394684" y="3484845"/>
                <a:ext cx="188777" cy="188007"/>
              </a:xfrm>
              <a:custGeom>
                <a:avLst/>
                <a:gdLst>
                  <a:gd name="T0" fmla="*/ 8 w 287"/>
                  <a:gd name="T1" fmla="*/ 130 h 287"/>
                  <a:gd name="T2" fmla="*/ 131 w 287"/>
                  <a:gd name="T3" fmla="*/ 279 h 287"/>
                  <a:gd name="T4" fmla="*/ 279 w 287"/>
                  <a:gd name="T5" fmla="*/ 156 h 287"/>
                  <a:gd name="T6" fmla="*/ 156 w 287"/>
                  <a:gd name="T7" fmla="*/ 8 h 287"/>
                  <a:gd name="T8" fmla="*/ 8 w 287"/>
                  <a:gd name="T9" fmla="*/ 130 h 287"/>
                  <a:gd name="T10" fmla="*/ 208 w 287"/>
                  <a:gd name="T11" fmla="*/ 150 h 287"/>
                  <a:gd name="T12" fmla="*/ 137 w 287"/>
                  <a:gd name="T13" fmla="*/ 208 h 287"/>
                  <a:gd name="T14" fmla="*/ 79 w 287"/>
                  <a:gd name="T15" fmla="*/ 137 h 287"/>
                  <a:gd name="T16" fmla="*/ 150 w 287"/>
                  <a:gd name="T17" fmla="*/ 79 h 287"/>
                  <a:gd name="T18" fmla="*/ 208 w 287"/>
                  <a:gd name="T19" fmla="*/ 15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7" h="287">
                    <a:moveTo>
                      <a:pt x="8" y="130"/>
                    </a:moveTo>
                    <a:cubicBezTo>
                      <a:pt x="0" y="206"/>
                      <a:pt x="55" y="272"/>
                      <a:pt x="131" y="279"/>
                    </a:cubicBezTo>
                    <a:cubicBezTo>
                      <a:pt x="206" y="287"/>
                      <a:pt x="272" y="232"/>
                      <a:pt x="279" y="156"/>
                    </a:cubicBezTo>
                    <a:cubicBezTo>
                      <a:pt x="287" y="81"/>
                      <a:pt x="232" y="15"/>
                      <a:pt x="156" y="8"/>
                    </a:cubicBezTo>
                    <a:cubicBezTo>
                      <a:pt x="81" y="0"/>
                      <a:pt x="15" y="55"/>
                      <a:pt x="8" y="130"/>
                    </a:cubicBezTo>
                    <a:close/>
                    <a:moveTo>
                      <a:pt x="208" y="150"/>
                    </a:moveTo>
                    <a:cubicBezTo>
                      <a:pt x="205" y="185"/>
                      <a:pt x="173" y="212"/>
                      <a:pt x="137" y="208"/>
                    </a:cubicBezTo>
                    <a:cubicBezTo>
                      <a:pt x="102" y="205"/>
                      <a:pt x="75" y="173"/>
                      <a:pt x="79" y="137"/>
                    </a:cubicBezTo>
                    <a:cubicBezTo>
                      <a:pt x="82" y="102"/>
                      <a:pt x="114" y="75"/>
                      <a:pt x="150" y="79"/>
                    </a:cubicBezTo>
                    <a:cubicBezTo>
                      <a:pt x="185" y="82"/>
                      <a:pt x="212" y="114"/>
                      <a:pt x="208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1" name="Freeform 14"/>
              <p:cNvSpPr/>
              <p:nvPr/>
            </p:nvSpPr>
            <p:spPr bwMode="auto">
              <a:xfrm>
                <a:off x="1591136" y="3036936"/>
                <a:ext cx="849684" cy="532879"/>
              </a:xfrm>
              <a:custGeom>
                <a:avLst/>
                <a:gdLst>
                  <a:gd name="T0" fmla="*/ 1292 w 1292"/>
                  <a:gd name="T1" fmla="*/ 711 h 813"/>
                  <a:gd name="T2" fmla="*/ 0 w 1292"/>
                  <a:gd name="T3" fmla="*/ 0 h 813"/>
                  <a:gd name="T4" fmla="*/ 1230 w 1292"/>
                  <a:gd name="T5" fmla="*/ 813 h 813"/>
                  <a:gd name="T6" fmla="*/ 1292 w 1292"/>
                  <a:gd name="T7" fmla="*/ 71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2" h="813">
                    <a:moveTo>
                      <a:pt x="1292" y="71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30" y="813"/>
                      <a:pt x="1230" y="813"/>
                      <a:pt x="1230" y="813"/>
                    </a:cubicBezTo>
                    <a:cubicBezTo>
                      <a:pt x="1234" y="770"/>
                      <a:pt x="1258" y="733"/>
                      <a:pt x="1292" y="7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2" name="Freeform 15"/>
              <p:cNvSpPr/>
              <p:nvPr/>
            </p:nvSpPr>
            <p:spPr bwMode="auto">
              <a:xfrm>
                <a:off x="2531941" y="3579042"/>
                <a:ext cx="216458" cy="181471"/>
              </a:xfrm>
              <a:custGeom>
                <a:avLst/>
                <a:gdLst>
                  <a:gd name="T0" fmla="*/ 0 w 329"/>
                  <a:gd name="T1" fmla="*/ 119 h 277"/>
                  <a:gd name="T2" fmla="*/ 238 w 329"/>
                  <a:gd name="T3" fmla="*/ 277 h 277"/>
                  <a:gd name="T4" fmla="*/ 247 w 329"/>
                  <a:gd name="T5" fmla="*/ 183 h 277"/>
                  <a:gd name="T6" fmla="*/ 329 w 329"/>
                  <a:gd name="T7" fmla="*/ 142 h 277"/>
                  <a:gd name="T8" fmla="*/ 71 w 329"/>
                  <a:gd name="T9" fmla="*/ 0 h 277"/>
                  <a:gd name="T10" fmla="*/ 70 w 329"/>
                  <a:gd name="T11" fmla="*/ 12 h 277"/>
                  <a:gd name="T12" fmla="*/ 0 w 329"/>
                  <a:gd name="T13" fmla="*/ 11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277">
                    <a:moveTo>
                      <a:pt x="0" y="119"/>
                    </a:moveTo>
                    <a:cubicBezTo>
                      <a:pt x="238" y="277"/>
                      <a:pt x="238" y="277"/>
                      <a:pt x="238" y="277"/>
                    </a:cubicBezTo>
                    <a:cubicBezTo>
                      <a:pt x="247" y="183"/>
                      <a:pt x="247" y="183"/>
                      <a:pt x="247" y="183"/>
                    </a:cubicBezTo>
                    <a:cubicBezTo>
                      <a:pt x="329" y="142"/>
                      <a:pt x="329" y="142"/>
                      <a:pt x="329" y="14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4"/>
                      <a:pt x="71" y="8"/>
                      <a:pt x="70" y="12"/>
                    </a:cubicBezTo>
                    <a:cubicBezTo>
                      <a:pt x="66" y="59"/>
                      <a:pt x="38" y="98"/>
                      <a:pt x="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9" name="Group 64"/>
            <p:cNvGrpSpPr/>
            <p:nvPr/>
          </p:nvGrpSpPr>
          <p:grpSpPr>
            <a:xfrm>
              <a:off x="4497621" y="2618447"/>
              <a:ext cx="2539333" cy="1444268"/>
              <a:chOff x="4625778" y="2173024"/>
              <a:chExt cx="2941214" cy="1672841"/>
            </a:xfrm>
            <a:solidFill>
              <a:schemeClr val="accent2"/>
            </a:solidFill>
          </p:grpSpPr>
          <p:sp>
            <p:nvSpPr>
              <p:cNvPr id="33" name="Freeform 9"/>
              <p:cNvSpPr/>
              <p:nvPr/>
            </p:nvSpPr>
            <p:spPr bwMode="auto">
              <a:xfrm>
                <a:off x="4625778" y="2173024"/>
                <a:ext cx="2941214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8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8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/>
            </p:nvSpPr>
            <p:spPr bwMode="auto">
              <a:xfrm>
                <a:off x="4782259" y="2330273"/>
                <a:ext cx="2628253" cy="1199169"/>
              </a:xfrm>
              <a:custGeom>
                <a:avLst/>
                <a:gdLst>
                  <a:gd name="T0" fmla="*/ 3390 w 6836"/>
                  <a:gd name="T1" fmla="*/ 0 h 3119"/>
                  <a:gd name="T2" fmla="*/ 6407 w 6836"/>
                  <a:gd name="T3" fmla="*/ 1736 h 3119"/>
                  <a:gd name="T4" fmla="*/ 5878 w 6836"/>
                  <a:gd name="T5" fmla="*/ 2039 h 3119"/>
                  <a:gd name="T6" fmla="*/ 5112 w 6836"/>
                  <a:gd name="T7" fmla="*/ 445 h 3119"/>
                  <a:gd name="T8" fmla="*/ 5160 w 6836"/>
                  <a:gd name="T9" fmla="*/ 472 h 3119"/>
                  <a:gd name="T10" fmla="*/ 430 w 6836"/>
                  <a:gd name="T11" fmla="*/ 1736 h 3119"/>
                  <a:gd name="T12" fmla="*/ 2030 w 6836"/>
                  <a:gd name="T13" fmla="*/ 972 h 3119"/>
                  <a:gd name="T14" fmla="*/ 1982 w 6836"/>
                  <a:gd name="T15" fmla="*/ 999 h 3119"/>
                  <a:gd name="T16" fmla="*/ 3087 w 6836"/>
                  <a:gd name="T17" fmla="*/ 15 h 3119"/>
                  <a:gd name="T18" fmla="*/ 3111 w 6836"/>
                  <a:gd name="T19" fmla="*/ 247 h 3119"/>
                  <a:gd name="T20" fmla="*/ 2677 w 6836"/>
                  <a:gd name="T21" fmla="*/ 80 h 3119"/>
                  <a:gd name="T22" fmla="*/ 2456 w 6836"/>
                  <a:gd name="T23" fmla="*/ 380 h 3119"/>
                  <a:gd name="T24" fmla="*/ 2403 w 6836"/>
                  <a:gd name="T25" fmla="*/ 397 h 3119"/>
                  <a:gd name="T26" fmla="*/ 2047 w 6836"/>
                  <a:gd name="T27" fmla="*/ 285 h 3119"/>
                  <a:gd name="T28" fmla="*/ 2141 w 6836"/>
                  <a:gd name="T29" fmla="*/ 498 h 3119"/>
                  <a:gd name="T30" fmla="*/ 3725 w 6836"/>
                  <a:gd name="T31" fmla="*/ 247 h 3119"/>
                  <a:gd name="T32" fmla="*/ 4159 w 6836"/>
                  <a:gd name="T33" fmla="*/ 80 h 3119"/>
                  <a:gd name="T34" fmla="*/ 4112 w 6836"/>
                  <a:gd name="T35" fmla="*/ 309 h 3119"/>
                  <a:gd name="T36" fmla="*/ 4454 w 6836"/>
                  <a:gd name="T37" fmla="*/ 159 h 3119"/>
                  <a:gd name="T38" fmla="*/ 4507 w 6836"/>
                  <a:gd name="T39" fmla="*/ 176 h 3119"/>
                  <a:gd name="T40" fmla="*/ 4695 w 6836"/>
                  <a:gd name="T41" fmla="*/ 498 h 3119"/>
                  <a:gd name="T42" fmla="*/ 6836 w 6836"/>
                  <a:gd name="T43" fmla="*/ 3093 h 3119"/>
                  <a:gd name="T44" fmla="*/ 6605 w 6836"/>
                  <a:gd name="T45" fmla="*/ 3119 h 3119"/>
                  <a:gd name="T46" fmla="*/ 6771 w 6836"/>
                  <a:gd name="T47" fmla="*/ 2686 h 3119"/>
                  <a:gd name="T48" fmla="*/ 6783 w 6836"/>
                  <a:gd name="T49" fmla="*/ 2740 h 3119"/>
                  <a:gd name="T50" fmla="*/ 6453 w 6836"/>
                  <a:gd name="T51" fmla="*/ 2411 h 3119"/>
                  <a:gd name="T52" fmla="*/ 6567 w 6836"/>
                  <a:gd name="T53" fmla="*/ 2056 h 3119"/>
                  <a:gd name="T54" fmla="*/ 6354 w 6836"/>
                  <a:gd name="T55" fmla="*/ 2152 h 3119"/>
                  <a:gd name="T56" fmla="*/ 1449 w 6836"/>
                  <a:gd name="T57" fmla="*/ 619 h 3119"/>
                  <a:gd name="T58" fmla="*/ 1586 w 6836"/>
                  <a:gd name="T59" fmla="*/ 808 h 3119"/>
                  <a:gd name="T60" fmla="*/ 1124 w 6836"/>
                  <a:gd name="T61" fmla="*/ 877 h 3119"/>
                  <a:gd name="T62" fmla="*/ 1079 w 6836"/>
                  <a:gd name="T63" fmla="*/ 1245 h 3119"/>
                  <a:gd name="T64" fmla="*/ 1042 w 6836"/>
                  <a:gd name="T65" fmla="*/ 1286 h 3119"/>
                  <a:gd name="T66" fmla="*/ 676 w 6836"/>
                  <a:gd name="T67" fmla="*/ 1362 h 3119"/>
                  <a:gd name="T68" fmla="*/ 864 w 6836"/>
                  <a:gd name="T69" fmla="*/ 1501 h 3119"/>
                  <a:gd name="T70" fmla="*/ 6010 w 6836"/>
                  <a:gd name="T71" fmla="*/ 1552 h 3119"/>
                  <a:gd name="T72" fmla="*/ 6012 w 6836"/>
                  <a:gd name="T73" fmla="*/ 1178 h 3119"/>
                  <a:gd name="T74" fmla="*/ 5835 w 6836"/>
                  <a:gd name="T75" fmla="*/ 1333 h 3119"/>
                  <a:gd name="T76" fmla="*/ 5721 w 6836"/>
                  <a:gd name="T77" fmla="*/ 883 h 3119"/>
                  <a:gd name="T78" fmla="*/ 5762 w 6836"/>
                  <a:gd name="T79" fmla="*/ 921 h 3119"/>
                  <a:gd name="T80" fmla="*/ 5302 w 6836"/>
                  <a:gd name="T81" fmla="*/ 844 h 3119"/>
                  <a:gd name="T82" fmla="*/ 238 w 6836"/>
                  <a:gd name="T83" fmla="*/ 3062 h 3119"/>
                  <a:gd name="T84" fmla="*/ 233 w 6836"/>
                  <a:gd name="T85" fmla="*/ 3119 h 3119"/>
                  <a:gd name="T86" fmla="*/ 65 w 6836"/>
                  <a:gd name="T87" fmla="*/ 2686 h 3119"/>
                  <a:gd name="T88" fmla="*/ 293 w 6836"/>
                  <a:gd name="T89" fmla="*/ 2733 h 3119"/>
                  <a:gd name="T90" fmla="*/ 144 w 6836"/>
                  <a:gd name="T91" fmla="*/ 2392 h 3119"/>
                  <a:gd name="T92" fmla="*/ 505 w 6836"/>
                  <a:gd name="T93" fmla="*/ 2101 h 3119"/>
                  <a:gd name="T94" fmla="*/ 483 w 6836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6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7" y="1736"/>
                    </a:moveTo>
                    <a:lnTo>
                      <a:pt x="6378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7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6" y="972"/>
                    </a:lnTo>
                    <a:lnTo>
                      <a:pt x="4856" y="999"/>
                    </a:lnTo>
                    <a:lnTo>
                      <a:pt x="5160" y="472"/>
                    </a:lnTo>
                    <a:close/>
                    <a:moveTo>
                      <a:pt x="985" y="1992"/>
                    </a:moveTo>
                    <a:lnTo>
                      <a:pt x="459" y="1688"/>
                    </a:lnTo>
                    <a:lnTo>
                      <a:pt x="430" y="1736"/>
                    </a:lnTo>
                    <a:lnTo>
                      <a:pt x="958" y="2039"/>
                    </a:lnTo>
                    <a:lnTo>
                      <a:pt x="985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6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79" y="297"/>
                    </a:moveTo>
                    <a:lnTo>
                      <a:pt x="2731" y="70"/>
                    </a:lnTo>
                    <a:lnTo>
                      <a:pt x="2677" y="80"/>
                    </a:lnTo>
                    <a:lnTo>
                      <a:pt x="2726" y="309"/>
                    </a:lnTo>
                    <a:lnTo>
                      <a:pt x="2779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0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0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5" y="70"/>
                    </a:lnTo>
                    <a:lnTo>
                      <a:pt x="4057" y="297"/>
                    </a:lnTo>
                    <a:lnTo>
                      <a:pt x="4112" y="309"/>
                    </a:lnTo>
                    <a:lnTo>
                      <a:pt x="4159" y="80"/>
                    </a:lnTo>
                    <a:close/>
                    <a:moveTo>
                      <a:pt x="4507" y="176"/>
                    </a:moveTo>
                    <a:lnTo>
                      <a:pt x="4454" y="159"/>
                    </a:lnTo>
                    <a:lnTo>
                      <a:pt x="4380" y="380"/>
                    </a:lnTo>
                    <a:lnTo>
                      <a:pt x="4433" y="397"/>
                    </a:lnTo>
                    <a:lnTo>
                      <a:pt x="4507" y="176"/>
                    </a:lnTo>
                    <a:close/>
                    <a:moveTo>
                      <a:pt x="4840" y="307"/>
                    </a:moveTo>
                    <a:lnTo>
                      <a:pt x="4789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6" y="3093"/>
                    </a:moveTo>
                    <a:lnTo>
                      <a:pt x="6831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6" y="3093"/>
                    </a:lnTo>
                    <a:close/>
                    <a:moveTo>
                      <a:pt x="6783" y="2740"/>
                    </a:moveTo>
                    <a:lnTo>
                      <a:pt x="6771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3" y="2740"/>
                    </a:lnTo>
                    <a:close/>
                    <a:moveTo>
                      <a:pt x="6692" y="2392"/>
                    </a:moveTo>
                    <a:lnTo>
                      <a:pt x="6675" y="2339"/>
                    </a:lnTo>
                    <a:lnTo>
                      <a:pt x="6453" y="2411"/>
                    </a:lnTo>
                    <a:lnTo>
                      <a:pt x="6472" y="2464"/>
                    </a:lnTo>
                    <a:lnTo>
                      <a:pt x="6692" y="2392"/>
                    </a:lnTo>
                    <a:close/>
                    <a:moveTo>
                      <a:pt x="6567" y="2056"/>
                    </a:moveTo>
                    <a:lnTo>
                      <a:pt x="6543" y="2007"/>
                    </a:lnTo>
                    <a:lnTo>
                      <a:pt x="6331" y="2101"/>
                    </a:lnTo>
                    <a:lnTo>
                      <a:pt x="6354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49" y="619"/>
                    </a:lnTo>
                    <a:lnTo>
                      <a:pt x="1404" y="651"/>
                    </a:lnTo>
                    <a:lnTo>
                      <a:pt x="1540" y="841"/>
                    </a:lnTo>
                    <a:lnTo>
                      <a:pt x="1586" y="808"/>
                    </a:lnTo>
                    <a:close/>
                    <a:moveTo>
                      <a:pt x="1321" y="1013"/>
                    </a:moveTo>
                    <a:lnTo>
                      <a:pt x="1167" y="839"/>
                    </a:lnTo>
                    <a:lnTo>
                      <a:pt x="1124" y="877"/>
                    </a:lnTo>
                    <a:lnTo>
                      <a:pt x="1280" y="1050"/>
                    </a:lnTo>
                    <a:lnTo>
                      <a:pt x="1321" y="1013"/>
                    </a:lnTo>
                    <a:close/>
                    <a:moveTo>
                      <a:pt x="1079" y="1245"/>
                    </a:moveTo>
                    <a:lnTo>
                      <a:pt x="907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6" y="1362"/>
                    </a:lnTo>
                    <a:lnTo>
                      <a:pt x="643" y="1407"/>
                    </a:lnTo>
                    <a:lnTo>
                      <a:pt x="832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0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2" y="1178"/>
                    </a:moveTo>
                    <a:lnTo>
                      <a:pt x="5974" y="1137"/>
                    </a:lnTo>
                    <a:lnTo>
                      <a:pt x="5800" y="1291"/>
                    </a:lnTo>
                    <a:lnTo>
                      <a:pt x="5835" y="1333"/>
                    </a:lnTo>
                    <a:lnTo>
                      <a:pt x="6012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2" y="1056"/>
                    </a:lnTo>
                    <a:lnTo>
                      <a:pt x="5603" y="1093"/>
                    </a:lnTo>
                    <a:lnTo>
                      <a:pt x="5762" y="921"/>
                    </a:lnTo>
                    <a:close/>
                    <a:moveTo>
                      <a:pt x="5487" y="691"/>
                    </a:moveTo>
                    <a:lnTo>
                      <a:pt x="5442" y="658"/>
                    </a:lnTo>
                    <a:lnTo>
                      <a:pt x="5302" y="844"/>
                    </a:lnTo>
                    <a:lnTo>
                      <a:pt x="5346" y="878"/>
                    </a:lnTo>
                    <a:lnTo>
                      <a:pt x="5487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3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3" y="2788"/>
                    </a:lnTo>
                    <a:lnTo>
                      <a:pt x="293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5" y="2101"/>
                    </a:moveTo>
                    <a:lnTo>
                      <a:pt x="293" y="2007"/>
                    </a:lnTo>
                    <a:lnTo>
                      <a:pt x="271" y="2056"/>
                    </a:lnTo>
                    <a:lnTo>
                      <a:pt x="483" y="2152"/>
                    </a:lnTo>
                    <a:lnTo>
                      <a:pt x="505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19"/>
              <p:cNvSpPr>
                <a:spLocks noEditPoints="1"/>
              </p:cNvSpPr>
              <p:nvPr/>
            </p:nvSpPr>
            <p:spPr bwMode="auto">
              <a:xfrm>
                <a:off x="6013339" y="3489842"/>
                <a:ext cx="179549" cy="179165"/>
              </a:xfrm>
              <a:custGeom>
                <a:avLst/>
                <a:gdLst>
                  <a:gd name="T0" fmla="*/ 137 w 273"/>
                  <a:gd name="T1" fmla="*/ 0 h 273"/>
                  <a:gd name="T2" fmla="*/ 0 w 273"/>
                  <a:gd name="T3" fmla="*/ 136 h 273"/>
                  <a:gd name="T4" fmla="*/ 137 w 273"/>
                  <a:gd name="T5" fmla="*/ 273 h 273"/>
                  <a:gd name="T6" fmla="*/ 273 w 273"/>
                  <a:gd name="T7" fmla="*/ 136 h 273"/>
                  <a:gd name="T8" fmla="*/ 137 w 273"/>
                  <a:gd name="T9" fmla="*/ 0 h 273"/>
                  <a:gd name="T10" fmla="*/ 137 w 273"/>
                  <a:gd name="T11" fmla="*/ 202 h 273"/>
                  <a:gd name="T12" fmla="*/ 72 w 273"/>
                  <a:gd name="T13" fmla="*/ 136 h 273"/>
                  <a:gd name="T14" fmla="*/ 137 w 273"/>
                  <a:gd name="T15" fmla="*/ 71 h 273"/>
                  <a:gd name="T16" fmla="*/ 202 w 273"/>
                  <a:gd name="T17" fmla="*/ 136 h 273"/>
                  <a:gd name="T18" fmla="*/ 137 w 273"/>
                  <a:gd name="T19" fmla="*/ 20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273">
                    <a:moveTo>
                      <a:pt x="137" y="0"/>
                    </a:moveTo>
                    <a:cubicBezTo>
                      <a:pt x="61" y="0"/>
                      <a:pt x="0" y="61"/>
                      <a:pt x="0" y="136"/>
                    </a:cubicBezTo>
                    <a:cubicBezTo>
                      <a:pt x="0" y="212"/>
                      <a:pt x="61" y="273"/>
                      <a:pt x="137" y="273"/>
                    </a:cubicBezTo>
                    <a:cubicBezTo>
                      <a:pt x="212" y="273"/>
                      <a:pt x="273" y="212"/>
                      <a:pt x="273" y="136"/>
                    </a:cubicBezTo>
                    <a:cubicBezTo>
                      <a:pt x="273" y="61"/>
                      <a:pt x="212" y="0"/>
                      <a:pt x="137" y="0"/>
                    </a:cubicBezTo>
                    <a:close/>
                    <a:moveTo>
                      <a:pt x="137" y="202"/>
                    </a:moveTo>
                    <a:cubicBezTo>
                      <a:pt x="101" y="202"/>
                      <a:pt x="72" y="172"/>
                      <a:pt x="72" y="136"/>
                    </a:cubicBezTo>
                    <a:cubicBezTo>
                      <a:pt x="72" y="101"/>
                      <a:pt x="101" y="71"/>
                      <a:pt x="137" y="71"/>
                    </a:cubicBezTo>
                    <a:cubicBezTo>
                      <a:pt x="173" y="71"/>
                      <a:pt x="202" y="101"/>
                      <a:pt x="202" y="136"/>
                    </a:cubicBezTo>
                    <a:cubicBezTo>
                      <a:pt x="202" y="172"/>
                      <a:pt x="173" y="202"/>
                      <a:pt x="137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6" name="Freeform 20"/>
              <p:cNvSpPr/>
              <p:nvPr/>
            </p:nvSpPr>
            <p:spPr bwMode="auto">
              <a:xfrm>
                <a:off x="6103306" y="2637083"/>
                <a:ext cx="455215" cy="887748"/>
              </a:xfrm>
              <a:custGeom>
                <a:avLst/>
                <a:gdLst>
                  <a:gd name="T0" fmla="*/ 108 w 692"/>
                  <a:gd name="T1" fmla="*/ 1354 h 1354"/>
                  <a:gd name="T2" fmla="*/ 692 w 692"/>
                  <a:gd name="T3" fmla="*/ 0 h 1354"/>
                  <a:gd name="T4" fmla="*/ 0 w 692"/>
                  <a:gd name="T5" fmla="*/ 1301 h 1354"/>
                  <a:gd name="T6" fmla="*/ 108 w 692"/>
                  <a:gd name="T7" fmla="*/ 1354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2" h="1354">
                    <a:moveTo>
                      <a:pt x="108" y="1354"/>
                    </a:moveTo>
                    <a:cubicBezTo>
                      <a:pt x="692" y="0"/>
                      <a:pt x="692" y="0"/>
                      <a:pt x="692" y="0"/>
                    </a:cubicBezTo>
                    <a:cubicBezTo>
                      <a:pt x="0" y="1301"/>
                      <a:pt x="0" y="1301"/>
                      <a:pt x="0" y="1301"/>
                    </a:cubicBezTo>
                    <a:cubicBezTo>
                      <a:pt x="44" y="1301"/>
                      <a:pt x="83" y="1322"/>
                      <a:pt x="108" y="13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7" name="Freeform 21"/>
              <p:cNvSpPr/>
              <p:nvPr/>
            </p:nvSpPr>
            <p:spPr bwMode="auto">
              <a:xfrm>
                <a:off x="5941059" y="3629407"/>
                <a:ext cx="170706" cy="216458"/>
              </a:xfrm>
              <a:custGeom>
                <a:avLst/>
                <a:gdLst>
                  <a:gd name="T0" fmla="*/ 134 w 260"/>
                  <a:gd name="T1" fmla="*/ 0 h 330"/>
                  <a:gd name="T2" fmla="*/ 0 w 260"/>
                  <a:gd name="T3" fmla="*/ 252 h 330"/>
                  <a:gd name="T4" fmla="*/ 94 w 260"/>
                  <a:gd name="T5" fmla="*/ 252 h 330"/>
                  <a:gd name="T6" fmla="*/ 143 w 260"/>
                  <a:gd name="T7" fmla="*/ 330 h 330"/>
                  <a:gd name="T8" fmla="*/ 260 w 260"/>
                  <a:gd name="T9" fmla="*/ 59 h 330"/>
                  <a:gd name="T10" fmla="*/ 247 w 260"/>
                  <a:gd name="T11" fmla="*/ 60 h 330"/>
                  <a:gd name="T12" fmla="*/ 134 w 260"/>
                  <a:gd name="T1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330">
                    <a:moveTo>
                      <a:pt x="134" y="0"/>
                    </a:moveTo>
                    <a:cubicBezTo>
                      <a:pt x="0" y="252"/>
                      <a:pt x="0" y="252"/>
                      <a:pt x="0" y="252"/>
                    </a:cubicBezTo>
                    <a:cubicBezTo>
                      <a:pt x="94" y="252"/>
                      <a:pt x="94" y="252"/>
                      <a:pt x="94" y="252"/>
                    </a:cubicBezTo>
                    <a:cubicBezTo>
                      <a:pt x="143" y="330"/>
                      <a:pt x="143" y="330"/>
                      <a:pt x="143" y="330"/>
                    </a:cubicBezTo>
                    <a:cubicBezTo>
                      <a:pt x="260" y="59"/>
                      <a:pt x="260" y="59"/>
                      <a:pt x="260" y="59"/>
                    </a:cubicBezTo>
                    <a:cubicBezTo>
                      <a:pt x="255" y="60"/>
                      <a:pt x="251" y="60"/>
                      <a:pt x="247" y="60"/>
                    </a:cubicBezTo>
                    <a:cubicBezTo>
                      <a:pt x="200" y="60"/>
                      <a:pt x="158" y="36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0" name="Group 70"/>
            <p:cNvGrpSpPr/>
            <p:nvPr/>
          </p:nvGrpSpPr>
          <p:grpSpPr>
            <a:xfrm>
              <a:off x="7850584" y="2618448"/>
              <a:ext cx="2538669" cy="1311160"/>
              <a:chOff x="8242895" y="2173025"/>
              <a:chExt cx="2940445" cy="1518666"/>
            </a:xfrm>
            <a:solidFill>
              <a:schemeClr val="accent1"/>
            </a:solidFill>
          </p:grpSpPr>
          <p:sp>
            <p:nvSpPr>
              <p:cNvPr id="28" name="Freeform 11"/>
              <p:cNvSpPr/>
              <p:nvPr/>
            </p:nvSpPr>
            <p:spPr bwMode="auto">
              <a:xfrm>
                <a:off x="8242895" y="2173025"/>
                <a:ext cx="2940445" cy="1432930"/>
              </a:xfrm>
              <a:custGeom>
                <a:avLst/>
                <a:gdLst>
                  <a:gd name="T0" fmla="*/ 115 w 4472"/>
                  <a:gd name="T1" fmla="*/ 2186 h 2186"/>
                  <a:gd name="T2" fmla="*/ 736 w 4472"/>
                  <a:gd name="T3" fmla="*/ 737 h 2186"/>
                  <a:gd name="T4" fmla="*/ 2236 w 4472"/>
                  <a:gd name="T5" fmla="*/ 116 h 2186"/>
                  <a:gd name="T6" fmla="*/ 3736 w 4472"/>
                  <a:gd name="T7" fmla="*/ 737 h 2186"/>
                  <a:gd name="T8" fmla="*/ 4357 w 4472"/>
                  <a:gd name="T9" fmla="*/ 2186 h 2186"/>
                  <a:gd name="T10" fmla="*/ 4472 w 4472"/>
                  <a:gd name="T11" fmla="*/ 2186 h 2186"/>
                  <a:gd name="T12" fmla="*/ 3818 w 4472"/>
                  <a:gd name="T13" fmla="*/ 656 h 2186"/>
                  <a:gd name="T14" fmla="*/ 2236 w 4472"/>
                  <a:gd name="T15" fmla="*/ 0 h 2186"/>
                  <a:gd name="T16" fmla="*/ 654 w 4472"/>
                  <a:gd name="T17" fmla="*/ 656 h 2186"/>
                  <a:gd name="T18" fmla="*/ 0 w 4472"/>
                  <a:gd name="T19" fmla="*/ 2186 h 2186"/>
                  <a:gd name="T20" fmla="*/ 115 w 4472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2" h="2186">
                    <a:moveTo>
                      <a:pt x="115" y="2186"/>
                    </a:moveTo>
                    <a:cubicBezTo>
                      <a:pt x="128" y="1639"/>
                      <a:pt x="347" y="1126"/>
                      <a:pt x="736" y="737"/>
                    </a:cubicBezTo>
                    <a:cubicBezTo>
                      <a:pt x="1137" y="337"/>
                      <a:pt x="1669" y="116"/>
                      <a:pt x="2236" y="116"/>
                    </a:cubicBezTo>
                    <a:cubicBezTo>
                      <a:pt x="2803" y="116"/>
                      <a:pt x="3335" y="337"/>
                      <a:pt x="3736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2" y="2186"/>
                      <a:pt x="4472" y="2186"/>
                      <a:pt x="4472" y="2186"/>
                    </a:cubicBezTo>
                    <a:cubicBezTo>
                      <a:pt x="4459" y="1608"/>
                      <a:pt x="4228" y="1066"/>
                      <a:pt x="3818" y="656"/>
                    </a:cubicBezTo>
                    <a:cubicBezTo>
                      <a:pt x="3395" y="233"/>
                      <a:pt x="2834" y="0"/>
                      <a:pt x="2236" y="0"/>
                    </a:cubicBezTo>
                    <a:cubicBezTo>
                      <a:pt x="1638" y="0"/>
                      <a:pt x="1077" y="233"/>
                      <a:pt x="654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5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Freeform 12"/>
              <p:cNvSpPr>
                <a:spLocks noEditPoints="1"/>
              </p:cNvSpPr>
              <p:nvPr/>
            </p:nvSpPr>
            <p:spPr bwMode="auto">
              <a:xfrm>
                <a:off x="8398608" y="2330274"/>
                <a:ext cx="2628639" cy="1199170"/>
              </a:xfrm>
              <a:custGeom>
                <a:avLst/>
                <a:gdLst>
                  <a:gd name="T0" fmla="*/ 3391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3 w 6837"/>
                  <a:gd name="T19" fmla="*/ 247 h 3119"/>
                  <a:gd name="T20" fmla="*/ 2678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3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5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4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6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2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10 w 6837"/>
                  <a:gd name="T71" fmla="*/ 1552 h 3119"/>
                  <a:gd name="T72" fmla="*/ 6011 w 6837"/>
                  <a:gd name="T73" fmla="*/ 1178 h 3119"/>
                  <a:gd name="T74" fmla="*/ 5837 w 6837"/>
                  <a:gd name="T75" fmla="*/ 1333 h 3119"/>
                  <a:gd name="T76" fmla="*/ 5721 w 6837"/>
                  <a:gd name="T77" fmla="*/ 883 h 3119"/>
                  <a:gd name="T78" fmla="*/ 5762 w 6837"/>
                  <a:gd name="T79" fmla="*/ 921 h 3119"/>
                  <a:gd name="T80" fmla="*/ 5303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4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4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1" y="609"/>
                    </a:lnTo>
                    <a:lnTo>
                      <a:pt x="3391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9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3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3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8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3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3" y="498"/>
                    </a:lnTo>
                    <a:close/>
                    <a:moveTo>
                      <a:pt x="3805" y="22"/>
                    </a:moveTo>
                    <a:lnTo>
                      <a:pt x="3751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6" y="70"/>
                    </a:lnTo>
                    <a:lnTo>
                      <a:pt x="4057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2" y="380"/>
                    </a:lnTo>
                    <a:lnTo>
                      <a:pt x="4435" y="397"/>
                    </a:lnTo>
                    <a:lnTo>
                      <a:pt x="4506" y="176"/>
                    </a:lnTo>
                    <a:close/>
                    <a:moveTo>
                      <a:pt x="4842" y="307"/>
                    </a:moveTo>
                    <a:lnTo>
                      <a:pt x="4790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2" y="307"/>
                    </a:lnTo>
                    <a:close/>
                    <a:moveTo>
                      <a:pt x="6837" y="3093"/>
                    </a:moveTo>
                    <a:lnTo>
                      <a:pt x="6831" y="3038"/>
                    </a:lnTo>
                    <a:lnTo>
                      <a:pt x="6600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4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4" y="2740"/>
                    </a:lnTo>
                    <a:close/>
                    <a:moveTo>
                      <a:pt x="6694" y="2392"/>
                    </a:moveTo>
                    <a:lnTo>
                      <a:pt x="6677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41" y="841"/>
                    </a:lnTo>
                    <a:lnTo>
                      <a:pt x="1586" y="808"/>
                    </a:lnTo>
                    <a:close/>
                    <a:moveTo>
                      <a:pt x="1322" y="1013"/>
                    </a:moveTo>
                    <a:lnTo>
                      <a:pt x="1167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2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1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5" y="1137"/>
                    </a:lnTo>
                    <a:lnTo>
                      <a:pt x="5799" y="1291"/>
                    </a:lnTo>
                    <a:lnTo>
                      <a:pt x="5837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3" y="1056"/>
                    </a:lnTo>
                    <a:lnTo>
                      <a:pt x="5604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3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7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4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4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3" y="2007"/>
                    </a:lnTo>
                    <a:lnTo>
                      <a:pt x="270" y="2056"/>
                    </a:lnTo>
                    <a:lnTo>
                      <a:pt x="484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9617768" y="3479463"/>
                <a:ext cx="202617" cy="201078"/>
              </a:xfrm>
              <a:custGeom>
                <a:avLst/>
                <a:gdLst>
                  <a:gd name="T0" fmla="*/ 262 w 308"/>
                  <a:gd name="T1" fmla="*/ 69 h 307"/>
                  <a:gd name="T2" fmla="*/ 70 w 308"/>
                  <a:gd name="T3" fmla="*/ 46 h 307"/>
                  <a:gd name="T4" fmla="*/ 47 w 308"/>
                  <a:gd name="T5" fmla="*/ 238 h 307"/>
                  <a:gd name="T6" fmla="*/ 239 w 308"/>
                  <a:gd name="T7" fmla="*/ 261 h 307"/>
                  <a:gd name="T8" fmla="*/ 262 w 308"/>
                  <a:gd name="T9" fmla="*/ 69 h 307"/>
                  <a:gd name="T10" fmla="*/ 103 w 308"/>
                  <a:gd name="T11" fmla="*/ 194 h 307"/>
                  <a:gd name="T12" fmla="*/ 114 w 308"/>
                  <a:gd name="T13" fmla="*/ 103 h 307"/>
                  <a:gd name="T14" fmla="*/ 205 w 308"/>
                  <a:gd name="T15" fmla="*/ 113 h 307"/>
                  <a:gd name="T16" fmla="*/ 195 w 308"/>
                  <a:gd name="T17" fmla="*/ 205 h 307"/>
                  <a:gd name="T18" fmla="*/ 103 w 308"/>
                  <a:gd name="T19" fmla="*/ 194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307">
                    <a:moveTo>
                      <a:pt x="262" y="69"/>
                    </a:moveTo>
                    <a:cubicBezTo>
                      <a:pt x="215" y="10"/>
                      <a:pt x="129" y="0"/>
                      <a:pt x="70" y="46"/>
                    </a:cubicBezTo>
                    <a:cubicBezTo>
                      <a:pt x="11" y="93"/>
                      <a:pt x="0" y="179"/>
                      <a:pt x="47" y="238"/>
                    </a:cubicBezTo>
                    <a:cubicBezTo>
                      <a:pt x="94" y="297"/>
                      <a:pt x="180" y="307"/>
                      <a:pt x="239" y="261"/>
                    </a:cubicBezTo>
                    <a:cubicBezTo>
                      <a:pt x="298" y="214"/>
                      <a:pt x="308" y="128"/>
                      <a:pt x="262" y="69"/>
                    </a:cubicBezTo>
                    <a:close/>
                    <a:moveTo>
                      <a:pt x="103" y="194"/>
                    </a:moveTo>
                    <a:cubicBezTo>
                      <a:pt x="81" y="166"/>
                      <a:pt x="86" y="125"/>
                      <a:pt x="114" y="103"/>
                    </a:cubicBezTo>
                    <a:cubicBezTo>
                      <a:pt x="142" y="80"/>
                      <a:pt x="183" y="85"/>
                      <a:pt x="205" y="113"/>
                    </a:cubicBezTo>
                    <a:cubicBezTo>
                      <a:pt x="228" y="141"/>
                      <a:pt x="223" y="182"/>
                      <a:pt x="195" y="205"/>
                    </a:cubicBezTo>
                    <a:cubicBezTo>
                      <a:pt x="167" y="227"/>
                      <a:pt x="126" y="222"/>
                      <a:pt x="103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9790012" y="3351819"/>
                <a:ext cx="953492" cy="249522"/>
              </a:xfrm>
              <a:custGeom>
                <a:avLst/>
                <a:gdLst>
                  <a:gd name="T0" fmla="*/ 25 w 1450"/>
                  <a:gd name="T1" fmla="*/ 381 h 381"/>
                  <a:gd name="T2" fmla="*/ 1450 w 1450"/>
                  <a:gd name="T3" fmla="*/ 0 h 381"/>
                  <a:gd name="T4" fmla="*/ 0 w 1450"/>
                  <a:gd name="T5" fmla="*/ 264 h 381"/>
                  <a:gd name="T6" fmla="*/ 25 w 1450"/>
                  <a:gd name="T7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0" h="381">
                    <a:moveTo>
                      <a:pt x="25" y="381"/>
                    </a:moveTo>
                    <a:cubicBezTo>
                      <a:pt x="1450" y="0"/>
                      <a:pt x="1450" y="0"/>
                      <a:pt x="1450" y="0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27" y="298"/>
                      <a:pt x="35" y="342"/>
                      <a:pt x="25" y="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9448601" y="3552897"/>
                <a:ext cx="206077" cy="138794"/>
              </a:xfrm>
              <a:custGeom>
                <a:avLst/>
                <a:gdLst>
                  <a:gd name="T0" fmla="*/ 281 w 313"/>
                  <a:gd name="T1" fmla="*/ 0 h 212"/>
                  <a:gd name="T2" fmla="*/ 0 w 313"/>
                  <a:gd name="T3" fmla="*/ 51 h 212"/>
                  <a:gd name="T4" fmla="*/ 59 w 313"/>
                  <a:gd name="T5" fmla="*/ 125 h 212"/>
                  <a:gd name="T6" fmla="*/ 28 w 313"/>
                  <a:gd name="T7" fmla="*/ 212 h 212"/>
                  <a:gd name="T8" fmla="*/ 313 w 313"/>
                  <a:gd name="T9" fmla="*/ 136 h 212"/>
                  <a:gd name="T10" fmla="*/ 304 w 313"/>
                  <a:gd name="T11" fmla="*/ 126 h 212"/>
                  <a:gd name="T12" fmla="*/ 281 w 313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212">
                    <a:moveTo>
                      <a:pt x="281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0" y="133"/>
                      <a:pt x="307" y="130"/>
                      <a:pt x="304" y="126"/>
                    </a:cubicBezTo>
                    <a:cubicBezTo>
                      <a:pt x="275" y="89"/>
                      <a:pt x="268" y="42"/>
                      <a:pt x="28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5" name="Speech Bubble: Rectangle 3"/>
            <p:cNvSpPr/>
            <p:nvPr/>
          </p:nvSpPr>
          <p:spPr>
            <a:xfrm>
              <a:off x="3280125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320340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Speech Bubble: Rectangle 77"/>
            <p:cNvSpPr/>
            <p:nvPr/>
          </p:nvSpPr>
          <p:spPr>
            <a:xfrm>
              <a:off x="6682746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8" name="TextBox 78"/>
            <p:cNvSpPr txBox="1"/>
            <p:nvPr/>
          </p:nvSpPr>
          <p:spPr>
            <a:xfrm>
              <a:off x="660602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Speech Bubble: Rectangle 79"/>
            <p:cNvSpPr/>
            <p:nvPr/>
          </p:nvSpPr>
          <p:spPr>
            <a:xfrm>
              <a:off x="10008648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21" name="TextBox 80"/>
            <p:cNvSpPr txBox="1"/>
            <p:nvPr/>
          </p:nvSpPr>
          <p:spPr>
            <a:xfrm>
              <a:off x="9931932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17537" y="4722129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00562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520464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03491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84441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167467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04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59335" y="1985036"/>
            <a:ext cx="7051804" cy="3647803"/>
            <a:chOff x="1160664" y="1513764"/>
            <a:chExt cx="9870674" cy="5105967"/>
          </a:xfrm>
        </p:grpSpPr>
        <p:sp>
          <p:nvSpPr>
            <p:cNvPr id="8" name="Circular Arrow 5"/>
            <p:cNvSpPr/>
            <p:nvPr/>
          </p:nvSpPr>
          <p:spPr>
            <a:xfrm flipV="1">
              <a:off x="2248613" y="2179414"/>
              <a:ext cx="2346756" cy="2133412"/>
            </a:xfrm>
            <a:prstGeom prst="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" name="Group 16"/>
            <p:cNvGrpSpPr/>
            <p:nvPr/>
          </p:nvGrpSpPr>
          <p:grpSpPr>
            <a:xfrm>
              <a:off x="1220703" y="2169090"/>
              <a:ext cx="1997579" cy="1743527"/>
              <a:chOff x="915527" y="1956606"/>
              <a:chExt cx="1498184" cy="1307645"/>
            </a:xfrm>
            <a:solidFill>
              <a:schemeClr val="accent1"/>
            </a:solidFill>
          </p:grpSpPr>
          <p:sp>
            <p:nvSpPr>
              <p:cNvPr id="34" name="Freeform 4"/>
              <p:cNvSpPr/>
              <p:nvPr/>
            </p:nvSpPr>
            <p:spPr>
              <a:xfrm>
                <a:off x="915527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7"/>
              <p:cNvSpPr/>
              <p:nvPr/>
            </p:nvSpPr>
            <p:spPr>
              <a:xfrm>
                <a:off x="1283007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Shape 9"/>
            <p:cNvSpPr/>
            <p:nvPr/>
          </p:nvSpPr>
          <p:spPr>
            <a:xfrm flipV="1">
              <a:off x="4792521" y="1513764"/>
              <a:ext cx="2584656" cy="2349684"/>
            </a:xfrm>
            <a:prstGeom prst="leftCircularArrow">
              <a:avLst>
                <a:gd name="adj1" fmla="val 3951"/>
                <a:gd name="adj2" fmla="val 495529"/>
                <a:gd name="adj3" fmla="val 19119746"/>
                <a:gd name="adj4" fmla="val 12366297"/>
                <a:gd name="adj5" fmla="val 4609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5" name="Group 17"/>
            <p:cNvGrpSpPr/>
            <p:nvPr/>
          </p:nvGrpSpPr>
          <p:grpSpPr>
            <a:xfrm>
              <a:off x="3779913" y="1964344"/>
              <a:ext cx="1997579" cy="1743527"/>
              <a:chOff x="2834935" y="1803047"/>
              <a:chExt cx="1498184" cy="1307645"/>
            </a:xfrm>
            <a:solidFill>
              <a:schemeClr val="accent2"/>
            </a:solidFill>
          </p:grpSpPr>
          <p:sp>
            <p:nvSpPr>
              <p:cNvPr id="32" name="Freeform 8"/>
              <p:cNvSpPr/>
              <p:nvPr/>
            </p:nvSpPr>
            <p:spPr>
              <a:xfrm>
                <a:off x="2834935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530251" rIns="200512" bIns="200512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Freeform 10"/>
              <p:cNvSpPr/>
              <p:nvPr/>
            </p:nvSpPr>
            <p:spPr>
              <a:xfrm>
                <a:off x="3202415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6" name="Shape 12"/>
            <p:cNvSpPr/>
            <p:nvPr/>
          </p:nvSpPr>
          <p:spPr>
            <a:xfrm>
              <a:off x="7367035" y="2072742"/>
              <a:ext cx="2346756" cy="2346756"/>
            </a:xfrm>
            <a:prstGeom prst="left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7" name="Group 18"/>
            <p:cNvGrpSpPr/>
            <p:nvPr/>
          </p:nvGrpSpPr>
          <p:grpSpPr>
            <a:xfrm>
              <a:off x="6339125" y="2169090"/>
              <a:ext cx="1997579" cy="1743527"/>
              <a:chOff x="4754344" y="1956606"/>
              <a:chExt cx="1498184" cy="1307645"/>
            </a:xfrm>
            <a:solidFill>
              <a:schemeClr val="accent1"/>
            </a:solidFill>
          </p:grpSpPr>
          <p:sp>
            <p:nvSpPr>
              <p:cNvPr id="30" name="Freeform 11"/>
              <p:cNvSpPr/>
              <p:nvPr/>
            </p:nvSpPr>
            <p:spPr>
              <a:xfrm>
                <a:off x="4754344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5121824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8" name="Group 24"/>
            <p:cNvGrpSpPr/>
            <p:nvPr/>
          </p:nvGrpSpPr>
          <p:grpSpPr>
            <a:xfrm>
              <a:off x="8898336" y="1964344"/>
              <a:ext cx="1997579" cy="1743527"/>
              <a:chOff x="6673752" y="1803047"/>
              <a:chExt cx="1498184" cy="1307645"/>
            </a:xfrm>
            <a:solidFill>
              <a:schemeClr val="accent2"/>
            </a:solidFill>
          </p:grpSpPr>
          <p:sp>
            <p:nvSpPr>
              <p:cNvPr id="28" name="Rounded Rectangle 14"/>
              <p:cNvSpPr/>
              <p:nvPr/>
            </p:nvSpPr>
            <p:spPr>
              <a:xfrm>
                <a:off x="6673752" y="1956606"/>
                <a:ext cx="1399247" cy="1154086"/>
              </a:xfrm>
              <a:prstGeom prst="roundRect">
                <a:avLst>
                  <a:gd name="adj" fmla="val 10000"/>
                </a:avLst>
              </a:pr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Freeform 15"/>
              <p:cNvSpPr/>
              <p:nvPr/>
            </p:nvSpPr>
            <p:spPr>
              <a:xfrm>
                <a:off x="7041232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4344704" y="2658049"/>
              <a:ext cx="824195" cy="776613"/>
            </a:xfrm>
            <a:custGeom>
              <a:avLst/>
              <a:gdLst>
                <a:gd name="T0" fmla="*/ 206 w 638"/>
                <a:gd name="T1" fmla="*/ 360 h 601"/>
                <a:gd name="T2" fmla="*/ 198 w 638"/>
                <a:gd name="T3" fmla="*/ 384 h 601"/>
                <a:gd name="T4" fmla="*/ 58 w 638"/>
                <a:gd name="T5" fmla="*/ 397 h 601"/>
                <a:gd name="T6" fmla="*/ 23 w 638"/>
                <a:gd name="T7" fmla="*/ 499 h 601"/>
                <a:gd name="T8" fmla="*/ 41 w 638"/>
                <a:gd name="T9" fmla="*/ 505 h 601"/>
                <a:gd name="T10" fmla="*/ 42 w 638"/>
                <a:gd name="T11" fmla="*/ 504 h 601"/>
                <a:gd name="T12" fmla="*/ 115 w 638"/>
                <a:gd name="T13" fmla="*/ 436 h 601"/>
                <a:gd name="T14" fmla="*/ 142 w 638"/>
                <a:gd name="T15" fmla="*/ 437 h 601"/>
                <a:gd name="T16" fmla="*/ 181 w 638"/>
                <a:gd name="T17" fmla="*/ 479 h 601"/>
                <a:gd name="T18" fmla="*/ 180 w 638"/>
                <a:gd name="T19" fmla="*/ 505 h 601"/>
                <a:gd name="T20" fmla="*/ 105 w 638"/>
                <a:gd name="T21" fmla="*/ 575 h 601"/>
                <a:gd name="T22" fmla="*/ 110 w 638"/>
                <a:gd name="T23" fmla="*/ 592 h 601"/>
                <a:gd name="T24" fmla="*/ 214 w 638"/>
                <a:gd name="T25" fmla="*/ 565 h 601"/>
                <a:gd name="T26" fmla="*/ 237 w 638"/>
                <a:gd name="T27" fmla="*/ 426 h 601"/>
                <a:gd name="T28" fmla="*/ 262 w 638"/>
                <a:gd name="T29" fmla="*/ 420 h 601"/>
                <a:gd name="T30" fmla="*/ 288 w 638"/>
                <a:gd name="T31" fmla="*/ 397 h 601"/>
                <a:gd name="T32" fmla="*/ 237 w 638"/>
                <a:gd name="T33" fmla="*/ 331 h 601"/>
                <a:gd name="T34" fmla="*/ 206 w 638"/>
                <a:gd name="T35" fmla="*/ 360 h 601"/>
                <a:gd name="T36" fmla="*/ 264 w 638"/>
                <a:gd name="T37" fmla="*/ 155 h 601"/>
                <a:gd name="T38" fmla="*/ 237 w 638"/>
                <a:gd name="T39" fmla="*/ 143 h 601"/>
                <a:gd name="T40" fmla="*/ 255 w 638"/>
                <a:gd name="T41" fmla="*/ 108 h 601"/>
                <a:gd name="T42" fmla="*/ 278 w 638"/>
                <a:gd name="T43" fmla="*/ 106 h 601"/>
                <a:gd name="T44" fmla="*/ 314 w 638"/>
                <a:gd name="T45" fmla="*/ 78 h 601"/>
                <a:gd name="T46" fmla="*/ 315 w 638"/>
                <a:gd name="T47" fmla="*/ 41 h 601"/>
                <a:gd name="T48" fmla="*/ 296 w 638"/>
                <a:gd name="T49" fmla="*/ 16 h 601"/>
                <a:gd name="T50" fmla="*/ 259 w 638"/>
                <a:gd name="T51" fmla="*/ 8 h 601"/>
                <a:gd name="T52" fmla="*/ 223 w 638"/>
                <a:gd name="T53" fmla="*/ 36 h 601"/>
                <a:gd name="T54" fmla="*/ 216 w 638"/>
                <a:gd name="T55" fmla="*/ 58 h 601"/>
                <a:gd name="T56" fmla="*/ 144 w 638"/>
                <a:gd name="T57" fmla="*/ 86 h 601"/>
                <a:gd name="T58" fmla="*/ 100 w 638"/>
                <a:gd name="T59" fmla="*/ 144 h 601"/>
                <a:gd name="T60" fmla="*/ 61 w 638"/>
                <a:gd name="T61" fmla="*/ 143 h 601"/>
                <a:gd name="T62" fmla="*/ 15 w 638"/>
                <a:gd name="T63" fmla="*/ 178 h 601"/>
                <a:gd name="T64" fmla="*/ 13 w 638"/>
                <a:gd name="T65" fmla="*/ 229 h 601"/>
                <a:gd name="T66" fmla="*/ 39 w 638"/>
                <a:gd name="T67" fmla="*/ 262 h 601"/>
                <a:gd name="T68" fmla="*/ 89 w 638"/>
                <a:gd name="T69" fmla="*/ 273 h 601"/>
                <a:gd name="T70" fmla="*/ 135 w 638"/>
                <a:gd name="T71" fmla="*/ 237 h 601"/>
                <a:gd name="T72" fmla="*/ 143 w 638"/>
                <a:gd name="T73" fmla="*/ 199 h 601"/>
                <a:gd name="T74" fmla="*/ 181 w 638"/>
                <a:gd name="T75" fmla="*/ 189 h 601"/>
                <a:gd name="T76" fmla="*/ 187 w 638"/>
                <a:gd name="T77" fmla="*/ 216 h 601"/>
                <a:gd name="T78" fmla="*/ 435 w 638"/>
                <a:gd name="T79" fmla="*/ 534 h 601"/>
                <a:gd name="T80" fmla="*/ 481 w 638"/>
                <a:gd name="T81" fmla="*/ 540 h 601"/>
                <a:gd name="T82" fmla="*/ 506 w 638"/>
                <a:gd name="T83" fmla="*/ 521 h 601"/>
                <a:gd name="T84" fmla="*/ 512 w 638"/>
                <a:gd name="T85" fmla="*/ 474 h 601"/>
                <a:gd name="T86" fmla="*/ 264 w 638"/>
                <a:gd name="T87" fmla="*/ 155 h 601"/>
                <a:gd name="T88" fmla="*/ 632 w 638"/>
                <a:gd name="T89" fmla="*/ 107 h 601"/>
                <a:gd name="T90" fmla="*/ 614 w 638"/>
                <a:gd name="T91" fmla="*/ 101 h 601"/>
                <a:gd name="T92" fmla="*/ 613 w 638"/>
                <a:gd name="T93" fmla="*/ 102 h 601"/>
                <a:gd name="T94" fmla="*/ 540 w 638"/>
                <a:gd name="T95" fmla="*/ 170 h 601"/>
                <a:gd name="T96" fmla="*/ 513 w 638"/>
                <a:gd name="T97" fmla="*/ 169 h 601"/>
                <a:gd name="T98" fmla="*/ 474 w 638"/>
                <a:gd name="T99" fmla="*/ 127 h 601"/>
                <a:gd name="T100" fmla="*/ 475 w 638"/>
                <a:gd name="T101" fmla="*/ 101 h 601"/>
                <a:gd name="T102" fmla="*/ 550 w 638"/>
                <a:gd name="T103" fmla="*/ 31 h 601"/>
                <a:gd name="T104" fmla="*/ 545 w 638"/>
                <a:gd name="T105" fmla="*/ 14 h 601"/>
                <a:gd name="T106" fmla="*/ 440 w 638"/>
                <a:gd name="T107" fmla="*/ 41 h 601"/>
                <a:gd name="T108" fmla="*/ 418 w 638"/>
                <a:gd name="T109" fmla="*/ 180 h 601"/>
                <a:gd name="T110" fmla="*/ 392 w 638"/>
                <a:gd name="T111" fmla="*/ 186 h 601"/>
                <a:gd name="T112" fmla="*/ 355 w 638"/>
                <a:gd name="T113" fmla="*/ 221 h 601"/>
                <a:gd name="T114" fmla="*/ 406 w 638"/>
                <a:gd name="T115" fmla="*/ 286 h 601"/>
                <a:gd name="T116" fmla="*/ 449 w 638"/>
                <a:gd name="T117" fmla="*/ 247 h 601"/>
                <a:gd name="T118" fmla="*/ 456 w 638"/>
                <a:gd name="T119" fmla="*/ 221 h 601"/>
                <a:gd name="T120" fmla="*/ 597 w 638"/>
                <a:gd name="T121" fmla="*/ 209 h 601"/>
                <a:gd name="T122" fmla="*/ 632 w 638"/>
                <a:gd name="T123" fmla="*/ 10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8" h="601">
                  <a:moveTo>
                    <a:pt x="206" y="360"/>
                  </a:moveTo>
                  <a:cubicBezTo>
                    <a:pt x="199" y="366"/>
                    <a:pt x="196" y="375"/>
                    <a:pt x="198" y="384"/>
                  </a:cubicBezTo>
                  <a:cubicBezTo>
                    <a:pt x="155" y="357"/>
                    <a:pt x="97" y="360"/>
                    <a:pt x="58" y="397"/>
                  </a:cubicBezTo>
                  <a:cubicBezTo>
                    <a:pt x="29" y="424"/>
                    <a:pt x="17" y="463"/>
                    <a:pt x="23" y="499"/>
                  </a:cubicBezTo>
                  <a:cubicBezTo>
                    <a:pt x="24" y="504"/>
                    <a:pt x="29" y="515"/>
                    <a:pt x="41" y="505"/>
                  </a:cubicBezTo>
                  <a:cubicBezTo>
                    <a:pt x="41" y="504"/>
                    <a:pt x="41" y="504"/>
                    <a:pt x="42" y="504"/>
                  </a:cubicBezTo>
                  <a:cubicBezTo>
                    <a:pt x="115" y="436"/>
                    <a:pt x="115" y="436"/>
                    <a:pt x="115" y="436"/>
                  </a:cubicBezTo>
                  <a:cubicBezTo>
                    <a:pt x="122" y="429"/>
                    <a:pt x="134" y="429"/>
                    <a:pt x="142" y="43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8" y="486"/>
                    <a:pt x="187" y="498"/>
                    <a:pt x="180" y="505"/>
                  </a:cubicBezTo>
                  <a:cubicBezTo>
                    <a:pt x="105" y="575"/>
                    <a:pt x="105" y="575"/>
                    <a:pt x="105" y="575"/>
                  </a:cubicBezTo>
                  <a:cubicBezTo>
                    <a:pt x="93" y="586"/>
                    <a:pt x="106" y="591"/>
                    <a:pt x="110" y="592"/>
                  </a:cubicBezTo>
                  <a:cubicBezTo>
                    <a:pt x="146" y="601"/>
                    <a:pt x="185" y="592"/>
                    <a:pt x="214" y="565"/>
                  </a:cubicBezTo>
                  <a:cubicBezTo>
                    <a:pt x="254" y="528"/>
                    <a:pt x="261" y="471"/>
                    <a:pt x="237" y="426"/>
                  </a:cubicBezTo>
                  <a:cubicBezTo>
                    <a:pt x="246" y="428"/>
                    <a:pt x="255" y="427"/>
                    <a:pt x="262" y="420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237" y="331"/>
                    <a:pt x="237" y="331"/>
                    <a:pt x="237" y="331"/>
                  </a:cubicBezTo>
                  <a:lnTo>
                    <a:pt x="206" y="360"/>
                  </a:lnTo>
                  <a:close/>
                  <a:moveTo>
                    <a:pt x="264" y="155"/>
                  </a:moveTo>
                  <a:cubicBezTo>
                    <a:pt x="258" y="147"/>
                    <a:pt x="247" y="143"/>
                    <a:pt x="237" y="143"/>
                  </a:cubicBezTo>
                  <a:cubicBezTo>
                    <a:pt x="246" y="131"/>
                    <a:pt x="252" y="119"/>
                    <a:pt x="255" y="108"/>
                  </a:cubicBezTo>
                  <a:cubicBezTo>
                    <a:pt x="263" y="111"/>
                    <a:pt x="271" y="111"/>
                    <a:pt x="278" y="106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24" y="70"/>
                    <a:pt x="325" y="53"/>
                    <a:pt x="315" y="41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286" y="4"/>
                    <a:pt x="270" y="0"/>
                    <a:pt x="259" y="8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17" y="41"/>
                    <a:pt x="215" y="50"/>
                    <a:pt x="216" y="58"/>
                  </a:cubicBezTo>
                  <a:cubicBezTo>
                    <a:pt x="194" y="58"/>
                    <a:pt x="168" y="67"/>
                    <a:pt x="144" y="86"/>
                  </a:cubicBezTo>
                  <a:cubicBezTo>
                    <a:pt x="122" y="103"/>
                    <a:pt x="107" y="124"/>
                    <a:pt x="100" y="144"/>
                  </a:cubicBezTo>
                  <a:cubicBezTo>
                    <a:pt x="88" y="135"/>
                    <a:pt x="72" y="134"/>
                    <a:pt x="61" y="143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" y="189"/>
                    <a:pt x="0" y="212"/>
                    <a:pt x="13" y="229"/>
                  </a:cubicBezTo>
                  <a:cubicBezTo>
                    <a:pt x="39" y="262"/>
                    <a:pt x="39" y="262"/>
                    <a:pt x="39" y="262"/>
                  </a:cubicBezTo>
                  <a:cubicBezTo>
                    <a:pt x="52" y="279"/>
                    <a:pt x="75" y="284"/>
                    <a:pt x="89" y="273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46" y="229"/>
                    <a:pt x="148" y="213"/>
                    <a:pt x="143" y="199"/>
                  </a:cubicBezTo>
                  <a:cubicBezTo>
                    <a:pt x="155" y="198"/>
                    <a:pt x="168" y="195"/>
                    <a:pt x="181" y="189"/>
                  </a:cubicBezTo>
                  <a:cubicBezTo>
                    <a:pt x="179" y="198"/>
                    <a:pt x="181" y="208"/>
                    <a:pt x="187" y="216"/>
                  </a:cubicBezTo>
                  <a:cubicBezTo>
                    <a:pt x="435" y="534"/>
                    <a:pt x="435" y="534"/>
                    <a:pt x="435" y="534"/>
                  </a:cubicBezTo>
                  <a:cubicBezTo>
                    <a:pt x="446" y="549"/>
                    <a:pt x="467" y="551"/>
                    <a:pt x="481" y="540"/>
                  </a:cubicBezTo>
                  <a:cubicBezTo>
                    <a:pt x="506" y="521"/>
                    <a:pt x="506" y="521"/>
                    <a:pt x="506" y="521"/>
                  </a:cubicBezTo>
                  <a:cubicBezTo>
                    <a:pt x="521" y="509"/>
                    <a:pt x="523" y="488"/>
                    <a:pt x="512" y="474"/>
                  </a:cubicBezTo>
                  <a:lnTo>
                    <a:pt x="264" y="155"/>
                  </a:lnTo>
                  <a:close/>
                  <a:moveTo>
                    <a:pt x="632" y="107"/>
                  </a:moveTo>
                  <a:cubicBezTo>
                    <a:pt x="630" y="102"/>
                    <a:pt x="626" y="91"/>
                    <a:pt x="614" y="101"/>
                  </a:cubicBezTo>
                  <a:cubicBezTo>
                    <a:pt x="614" y="102"/>
                    <a:pt x="613" y="102"/>
                    <a:pt x="613" y="102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2" y="177"/>
                    <a:pt x="520" y="177"/>
                    <a:pt x="513" y="169"/>
                  </a:cubicBezTo>
                  <a:cubicBezTo>
                    <a:pt x="474" y="127"/>
                    <a:pt x="474" y="127"/>
                    <a:pt x="474" y="127"/>
                  </a:cubicBezTo>
                  <a:cubicBezTo>
                    <a:pt x="467" y="120"/>
                    <a:pt x="468" y="108"/>
                    <a:pt x="475" y="101"/>
                  </a:cubicBezTo>
                  <a:cubicBezTo>
                    <a:pt x="550" y="31"/>
                    <a:pt x="550" y="31"/>
                    <a:pt x="550" y="31"/>
                  </a:cubicBezTo>
                  <a:cubicBezTo>
                    <a:pt x="561" y="20"/>
                    <a:pt x="549" y="15"/>
                    <a:pt x="545" y="14"/>
                  </a:cubicBezTo>
                  <a:cubicBezTo>
                    <a:pt x="509" y="5"/>
                    <a:pt x="470" y="14"/>
                    <a:pt x="440" y="41"/>
                  </a:cubicBezTo>
                  <a:cubicBezTo>
                    <a:pt x="401" y="78"/>
                    <a:pt x="394" y="135"/>
                    <a:pt x="418" y="180"/>
                  </a:cubicBezTo>
                  <a:cubicBezTo>
                    <a:pt x="409" y="178"/>
                    <a:pt x="399" y="180"/>
                    <a:pt x="392" y="186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49" y="247"/>
                    <a:pt x="449" y="247"/>
                    <a:pt x="449" y="247"/>
                  </a:cubicBezTo>
                  <a:cubicBezTo>
                    <a:pt x="456" y="240"/>
                    <a:pt x="458" y="231"/>
                    <a:pt x="456" y="221"/>
                  </a:cubicBezTo>
                  <a:cubicBezTo>
                    <a:pt x="499" y="249"/>
                    <a:pt x="557" y="246"/>
                    <a:pt x="597" y="209"/>
                  </a:cubicBezTo>
                  <a:cubicBezTo>
                    <a:pt x="626" y="182"/>
                    <a:pt x="638" y="143"/>
                    <a:pt x="632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908801" y="2404724"/>
              <a:ext cx="777969" cy="902059"/>
            </a:xfrm>
            <a:custGeom>
              <a:avLst/>
              <a:gdLst>
                <a:gd name="T0" fmla="*/ 229 w 443"/>
                <a:gd name="T1" fmla="*/ 257 h 514"/>
                <a:gd name="T2" fmla="*/ 236 w 443"/>
                <a:gd name="T3" fmla="*/ 252 h 514"/>
                <a:gd name="T4" fmla="*/ 268 w 443"/>
                <a:gd name="T5" fmla="*/ 191 h 514"/>
                <a:gd name="T6" fmla="*/ 229 w 443"/>
                <a:gd name="T7" fmla="*/ 191 h 514"/>
                <a:gd name="T8" fmla="*/ 229 w 443"/>
                <a:gd name="T9" fmla="*/ 257 h 514"/>
                <a:gd name="T10" fmla="*/ 167 w 443"/>
                <a:gd name="T11" fmla="*/ 113 h 514"/>
                <a:gd name="T12" fmla="*/ 167 w 443"/>
                <a:gd name="T13" fmla="*/ 265 h 514"/>
                <a:gd name="T14" fmla="*/ 212 w 443"/>
                <a:gd name="T15" fmla="*/ 264 h 514"/>
                <a:gd name="T16" fmla="*/ 212 w 443"/>
                <a:gd name="T17" fmla="*/ 113 h 514"/>
                <a:gd name="T18" fmla="*/ 167 w 443"/>
                <a:gd name="T19" fmla="*/ 113 h 514"/>
                <a:gd name="T20" fmla="*/ 125 w 443"/>
                <a:gd name="T21" fmla="*/ 236 h 514"/>
                <a:gd name="T22" fmla="*/ 150 w 443"/>
                <a:gd name="T23" fmla="*/ 258 h 514"/>
                <a:gd name="T24" fmla="*/ 150 w 443"/>
                <a:gd name="T25" fmla="*/ 155 h 514"/>
                <a:gd name="T26" fmla="*/ 117 w 443"/>
                <a:gd name="T27" fmla="*/ 155 h 514"/>
                <a:gd name="T28" fmla="*/ 125 w 443"/>
                <a:gd name="T29" fmla="*/ 236 h 514"/>
                <a:gd name="T30" fmla="*/ 428 w 443"/>
                <a:gd name="T31" fmla="*/ 431 h 514"/>
                <a:gd name="T32" fmla="*/ 371 w 443"/>
                <a:gd name="T33" fmla="*/ 354 h 514"/>
                <a:gd name="T34" fmla="*/ 329 w 443"/>
                <a:gd name="T35" fmla="*/ 335 h 514"/>
                <a:gd name="T36" fmla="*/ 326 w 443"/>
                <a:gd name="T37" fmla="*/ 326 h 514"/>
                <a:gd name="T38" fmla="*/ 317 w 443"/>
                <a:gd name="T39" fmla="*/ 314 h 514"/>
                <a:gd name="T40" fmla="*/ 305 w 443"/>
                <a:gd name="T41" fmla="*/ 308 h 514"/>
                <a:gd name="T42" fmla="*/ 323 w 443"/>
                <a:gd name="T43" fmla="*/ 90 h 514"/>
                <a:gd name="T44" fmla="*/ 90 w 443"/>
                <a:gd name="T45" fmla="*/ 55 h 514"/>
                <a:gd name="T46" fmla="*/ 55 w 443"/>
                <a:gd name="T47" fmla="*/ 288 h 514"/>
                <a:gd name="T48" fmla="*/ 269 w 443"/>
                <a:gd name="T49" fmla="*/ 335 h 514"/>
                <a:gd name="T50" fmla="*/ 271 w 443"/>
                <a:gd name="T51" fmla="*/ 348 h 514"/>
                <a:gd name="T52" fmla="*/ 280 w 443"/>
                <a:gd name="T53" fmla="*/ 360 h 514"/>
                <a:gd name="T54" fmla="*/ 288 w 443"/>
                <a:gd name="T55" fmla="*/ 365 h 514"/>
                <a:gd name="T56" fmla="*/ 294 w 443"/>
                <a:gd name="T57" fmla="*/ 411 h 514"/>
                <a:gd name="T58" fmla="*/ 351 w 443"/>
                <a:gd name="T59" fmla="*/ 488 h 514"/>
                <a:gd name="T60" fmla="*/ 418 w 443"/>
                <a:gd name="T61" fmla="*/ 498 h 514"/>
                <a:gd name="T62" fmla="*/ 428 w 443"/>
                <a:gd name="T63" fmla="*/ 431 h 514"/>
                <a:gd name="T64" fmla="*/ 250 w 443"/>
                <a:gd name="T65" fmla="*/ 271 h 514"/>
                <a:gd name="T66" fmla="*/ 106 w 443"/>
                <a:gd name="T67" fmla="*/ 250 h 514"/>
                <a:gd name="T68" fmla="*/ 128 w 443"/>
                <a:gd name="T69" fmla="*/ 106 h 514"/>
                <a:gd name="T70" fmla="*/ 271 w 443"/>
                <a:gd name="T71" fmla="*/ 128 h 514"/>
                <a:gd name="T72" fmla="*/ 250 w 443"/>
                <a:gd name="T73" fmla="*/ 27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" h="514">
                  <a:moveTo>
                    <a:pt x="229" y="257"/>
                  </a:moveTo>
                  <a:cubicBezTo>
                    <a:pt x="231" y="256"/>
                    <a:pt x="234" y="254"/>
                    <a:pt x="236" y="252"/>
                  </a:cubicBezTo>
                  <a:cubicBezTo>
                    <a:pt x="256" y="237"/>
                    <a:pt x="267" y="215"/>
                    <a:pt x="268" y="191"/>
                  </a:cubicBezTo>
                  <a:cubicBezTo>
                    <a:pt x="229" y="191"/>
                    <a:pt x="229" y="191"/>
                    <a:pt x="229" y="191"/>
                  </a:cubicBezTo>
                  <a:lnTo>
                    <a:pt x="229" y="257"/>
                  </a:lnTo>
                  <a:close/>
                  <a:moveTo>
                    <a:pt x="167" y="113"/>
                  </a:moveTo>
                  <a:cubicBezTo>
                    <a:pt x="167" y="265"/>
                    <a:pt x="167" y="265"/>
                    <a:pt x="167" y="265"/>
                  </a:cubicBezTo>
                  <a:cubicBezTo>
                    <a:pt x="182" y="269"/>
                    <a:pt x="197" y="269"/>
                    <a:pt x="212" y="26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197" y="109"/>
                    <a:pt x="182" y="109"/>
                    <a:pt x="167" y="113"/>
                  </a:cubicBezTo>
                  <a:close/>
                  <a:moveTo>
                    <a:pt x="125" y="236"/>
                  </a:moveTo>
                  <a:cubicBezTo>
                    <a:pt x="132" y="245"/>
                    <a:pt x="141" y="252"/>
                    <a:pt x="150" y="258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05" y="181"/>
                    <a:pt x="107" y="212"/>
                    <a:pt x="125" y="236"/>
                  </a:cubicBezTo>
                  <a:close/>
                  <a:moveTo>
                    <a:pt x="428" y="431"/>
                  </a:moveTo>
                  <a:cubicBezTo>
                    <a:pt x="371" y="354"/>
                    <a:pt x="371" y="354"/>
                    <a:pt x="371" y="354"/>
                  </a:cubicBezTo>
                  <a:cubicBezTo>
                    <a:pt x="361" y="341"/>
                    <a:pt x="345" y="334"/>
                    <a:pt x="329" y="335"/>
                  </a:cubicBezTo>
                  <a:cubicBezTo>
                    <a:pt x="329" y="332"/>
                    <a:pt x="328" y="328"/>
                    <a:pt x="326" y="326"/>
                  </a:cubicBezTo>
                  <a:cubicBezTo>
                    <a:pt x="317" y="314"/>
                    <a:pt x="317" y="314"/>
                    <a:pt x="317" y="314"/>
                  </a:cubicBezTo>
                  <a:cubicBezTo>
                    <a:pt x="315" y="310"/>
                    <a:pt x="310" y="308"/>
                    <a:pt x="305" y="308"/>
                  </a:cubicBezTo>
                  <a:cubicBezTo>
                    <a:pt x="364" y="251"/>
                    <a:pt x="373" y="157"/>
                    <a:pt x="323" y="90"/>
                  </a:cubicBezTo>
                  <a:cubicBezTo>
                    <a:pt x="268" y="16"/>
                    <a:pt x="164" y="0"/>
                    <a:pt x="90" y="55"/>
                  </a:cubicBezTo>
                  <a:cubicBezTo>
                    <a:pt x="16" y="110"/>
                    <a:pt x="0" y="214"/>
                    <a:pt x="55" y="288"/>
                  </a:cubicBezTo>
                  <a:cubicBezTo>
                    <a:pt x="105" y="356"/>
                    <a:pt x="197" y="375"/>
                    <a:pt x="269" y="335"/>
                  </a:cubicBezTo>
                  <a:cubicBezTo>
                    <a:pt x="268" y="340"/>
                    <a:pt x="268" y="345"/>
                    <a:pt x="271" y="348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82" y="363"/>
                    <a:pt x="285" y="364"/>
                    <a:pt x="288" y="365"/>
                  </a:cubicBezTo>
                  <a:cubicBezTo>
                    <a:pt x="282" y="380"/>
                    <a:pt x="284" y="397"/>
                    <a:pt x="294" y="411"/>
                  </a:cubicBezTo>
                  <a:cubicBezTo>
                    <a:pt x="351" y="488"/>
                    <a:pt x="351" y="488"/>
                    <a:pt x="351" y="488"/>
                  </a:cubicBezTo>
                  <a:cubicBezTo>
                    <a:pt x="367" y="509"/>
                    <a:pt x="397" y="514"/>
                    <a:pt x="418" y="498"/>
                  </a:cubicBezTo>
                  <a:cubicBezTo>
                    <a:pt x="439" y="482"/>
                    <a:pt x="443" y="452"/>
                    <a:pt x="428" y="431"/>
                  </a:cubicBezTo>
                  <a:close/>
                  <a:moveTo>
                    <a:pt x="250" y="271"/>
                  </a:moveTo>
                  <a:cubicBezTo>
                    <a:pt x="204" y="305"/>
                    <a:pt x="140" y="296"/>
                    <a:pt x="106" y="250"/>
                  </a:cubicBezTo>
                  <a:cubicBezTo>
                    <a:pt x="73" y="204"/>
                    <a:pt x="82" y="140"/>
                    <a:pt x="128" y="106"/>
                  </a:cubicBezTo>
                  <a:cubicBezTo>
                    <a:pt x="173" y="73"/>
                    <a:pt x="238" y="82"/>
                    <a:pt x="271" y="128"/>
                  </a:cubicBezTo>
                  <a:cubicBezTo>
                    <a:pt x="305" y="173"/>
                    <a:pt x="296" y="238"/>
                    <a:pt x="250" y="2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9438628" y="2722586"/>
              <a:ext cx="851784" cy="647652"/>
            </a:xfrm>
            <a:custGeom>
              <a:avLst/>
              <a:gdLst>
                <a:gd name="T0" fmla="*/ 49 w 177"/>
                <a:gd name="T1" fmla="*/ 114 h 115"/>
                <a:gd name="T2" fmla="*/ 40 w 177"/>
                <a:gd name="T3" fmla="*/ 108 h 115"/>
                <a:gd name="T4" fmla="*/ 40 w 177"/>
                <a:gd name="T5" fmla="*/ 108 h 115"/>
                <a:gd name="T6" fmla="*/ 5 w 177"/>
                <a:gd name="T7" fmla="*/ 59 h 115"/>
                <a:gd name="T8" fmla="*/ 5 w 177"/>
                <a:gd name="T9" fmla="*/ 59 h 115"/>
                <a:gd name="T10" fmla="*/ 9 w 177"/>
                <a:gd name="T11" fmla="*/ 38 h 115"/>
                <a:gd name="T12" fmla="*/ 9 w 177"/>
                <a:gd name="T13" fmla="*/ 38 h 115"/>
                <a:gd name="T14" fmla="*/ 29 w 177"/>
                <a:gd name="T15" fmla="*/ 42 h 115"/>
                <a:gd name="T16" fmla="*/ 29 w 177"/>
                <a:gd name="T17" fmla="*/ 42 h 115"/>
                <a:gd name="T18" fmla="*/ 55 w 177"/>
                <a:gd name="T19" fmla="*/ 79 h 115"/>
                <a:gd name="T20" fmla="*/ 151 w 177"/>
                <a:gd name="T21" fmla="*/ 5 h 115"/>
                <a:gd name="T22" fmla="*/ 172 w 177"/>
                <a:gd name="T23" fmla="*/ 7 h 115"/>
                <a:gd name="T24" fmla="*/ 172 w 177"/>
                <a:gd name="T25" fmla="*/ 7 h 115"/>
                <a:gd name="T26" fmla="*/ 170 w 177"/>
                <a:gd name="T27" fmla="*/ 28 h 115"/>
                <a:gd name="T28" fmla="*/ 170 w 177"/>
                <a:gd name="T29" fmla="*/ 28 h 115"/>
                <a:gd name="T30" fmla="*/ 61 w 177"/>
                <a:gd name="T31" fmla="*/ 111 h 115"/>
                <a:gd name="T32" fmla="*/ 52 w 177"/>
                <a:gd name="T33" fmla="*/ 115 h 115"/>
                <a:gd name="T34" fmla="*/ 52 w 177"/>
                <a:gd name="T35" fmla="*/ 115 h 115"/>
                <a:gd name="T36" fmla="*/ 49 w 177"/>
                <a:gd name="T3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15">
                  <a:moveTo>
                    <a:pt x="49" y="114"/>
                  </a:moveTo>
                  <a:cubicBezTo>
                    <a:pt x="46" y="114"/>
                    <a:pt x="42" y="112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0" y="52"/>
                    <a:pt x="2" y="43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5" y="33"/>
                    <a:pt x="25" y="35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8" y="0"/>
                    <a:pt x="167" y="1"/>
                    <a:pt x="172" y="7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77" y="14"/>
                    <a:pt x="176" y="23"/>
                    <a:pt x="170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58" y="113"/>
                    <a:pt x="55" y="115"/>
                    <a:pt x="52" y="115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51" y="115"/>
                    <a:pt x="50" y="114"/>
                    <a:pt x="49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916529" y="2373999"/>
              <a:ext cx="564087" cy="907381"/>
            </a:xfrm>
            <a:custGeom>
              <a:avLst/>
              <a:gdLst>
                <a:gd name="T0" fmla="*/ 450 w 503"/>
                <a:gd name="T1" fmla="*/ 88 h 809"/>
                <a:gd name="T2" fmla="*/ 265 w 503"/>
                <a:gd name="T3" fmla="*/ 0 h 809"/>
                <a:gd name="T4" fmla="*/ 253 w 503"/>
                <a:gd name="T5" fmla="*/ 0 h 809"/>
                <a:gd name="T6" fmla="*/ 239 w 503"/>
                <a:gd name="T7" fmla="*/ 0 h 809"/>
                <a:gd name="T8" fmla="*/ 238 w 503"/>
                <a:gd name="T9" fmla="*/ 0 h 809"/>
                <a:gd name="T10" fmla="*/ 53 w 503"/>
                <a:gd name="T11" fmla="*/ 88 h 809"/>
                <a:gd name="T12" fmla="*/ 0 w 503"/>
                <a:gd name="T13" fmla="*/ 244 h 809"/>
                <a:gd name="T14" fmla="*/ 21 w 503"/>
                <a:gd name="T15" fmla="*/ 338 h 809"/>
                <a:gd name="T16" fmla="*/ 102 w 503"/>
                <a:gd name="T17" fmla="*/ 522 h 809"/>
                <a:gd name="T18" fmla="*/ 135 w 503"/>
                <a:gd name="T19" fmla="*/ 628 h 809"/>
                <a:gd name="T20" fmla="*/ 142 w 503"/>
                <a:gd name="T21" fmla="*/ 642 h 809"/>
                <a:gd name="T22" fmla="*/ 361 w 503"/>
                <a:gd name="T23" fmla="*/ 642 h 809"/>
                <a:gd name="T24" fmla="*/ 368 w 503"/>
                <a:gd name="T25" fmla="*/ 628 h 809"/>
                <a:gd name="T26" fmla="*/ 401 w 503"/>
                <a:gd name="T27" fmla="*/ 522 h 809"/>
                <a:gd name="T28" fmla="*/ 482 w 503"/>
                <a:gd name="T29" fmla="*/ 338 h 809"/>
                <a:gd name="T30" fmla="*/ 503 w 503"/>
                <a:gd name="T31" fmla="*/ 244 h 809"/>
                <a:gd name="T32" fmla="*/ 450 w 503"/>
                <a:gd name="T33" fmla="*/ 88 h 809"/>
                <a:gd name="T34" fmla="*/ 434 w 503"/>
                <a:gd name="T35" fmla="*/ 313 h 809"/>
                <a:gd name="T36" fmla="*/ 347 w 503"/>
                <a:gd name="T37" fmla="*/ 514 h 809"/>
                <a:gd name="T38" fmla="*/ 330 w 503"/>
                <a:gd name="T39" fmla="*/ 579 h 809"/>
                <a:gd name="T40" fmla="*/ 327 w 503"/>
                <a:gd name="T41" fmla="*/ 587 h 809"/>
                <a:gd name="T42" fmla="*/ 176 w 503"/>
                <a:gd name="T43" fmla="*/ 587 h 809"/>
                <a:gd name="T44" fmla="*/ 156 w 503"/>
                <a:gd name="T45" fmla="*/ 514 h 809"/>
                <a:gd name="T46" fmla="*/ 69 w 503"/>
                <a:gd name="T47" fmla="*/ 313 h 809"/>
                <a:gd name="T48" fmla="*/ 55 w 503"/>
                <a:gd name="T49" fmla="*/ 244 h 809"/>
                <a:gd name="T50" fmla="*/ 95 w 503"/>
                <a:gd name="T51" fmla="*/ 123 h 809"/>
                <a:gd name="T52" fmla="*/ 242 w 503"/>
                <a:gd name="T53" fmla="*/ 55 h 809"/>
                <a:gd name="T54" fmla="*/ 253 w 503"/>
                <a:gd name="T55" fmla="*/ 54 h 809"/>
                <a:gd name="T56" fmla="*/ 261 w 503"/>
                <a:gd name="T57" fmla="*/ 55 h 809"/>
                <a:gd name="T58" fmla="*/ 261 w 503"/>
                <a:gd name="T59" fmla="*/ 55 h 809"/>
                <a:gd name="T60" fmla="*/ 407 w 503"/>
                <a:gd name="T61" fmla="*/ 123 h 809"/>
                <a:gd name="T62" fmla="*/ 448 w 503"/>
                <a:gd name="T63" fmla="*/ 244 h 809"/>
                <a:gd name="T64" fmla="*/ 434 w 503"/>
                <a:gd name="T65" fmla="*/ 313 h 809"/>
                <a:gd name="T66" fmla="*/ 366 w 503"/>
                <a:gd name="T67" fmla="*/ 662 h 809"/>
                <a:gd name="T68" fmla="*/ 137 w 503"/>
                <a:gd name="T69" fmla="*/ 662 h 809"/>
                <a:gd name="T70" fmla="*/ 108 w 503"/>
                <a:gd name="T71" fmla="*/ 683 h 809"/>
                <a:gd name="T72" fmla="*/ 108 w 503"/>
                <a:gd name="T73" fmla="*/ 690 h 809"/>
                <a:gd name="T74" fmla="*/ 137 w 503"/>
                <a:gd name="T75" fmla="*/ 711 h 809"/>
                <a:gd name="T76" fmla="*/ 366 w 503"/>
                <a:gd name="T77" fmla="*/ 711 h 809"/>
                <a:gd name="T78" fmla="*/ 395 w 503"/>
                <a:gd name="T79" fmla="*/ 690 h 809"/>
                <a:gd name="T80" fmla="*/ 395 w 503"/>
                <a:gd name="T81" fmla="*/ 683 h 809"/>
                <a:gd name="T82" fmla="*/ 366 w 503"/>
                <a:gd name="T83" fmla="*/ 662 h 809"/>
                <a:gd name="T84" fmla="*/ 251 w 503"/>
                <a:gd name="T85" fmla="*/ 809 h 809"/>
                <a:gd name="T86" fmla="*/ 342 w 503"/>
                <a:gd name="T87" fmla="*/ 730 h 809"/>
                <a:gd name="T88" fmla="*/ 161 w 503"/>
                <a:gd name="T89" fmla="*/ 730 h 809"/>
                <a:gd name="T90" fmla="*/ 251 w 503"/>
                <a:gd name="T9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809">
                  <a:moveTo>
                    <a:pt x="450" y="88"/>
                  </a:moveTo>
                  <a:cubicBezTo>
                    <a:pt x="413" y="41"/>
                    <a:pt x="351" y="5"/>
                    <a:pt x="265" y="0"/>
                  </a:cubicBezTo>
                  <a:cubicBezTo>
                    <a:pt x="261" y="0"/>
                    <a:pt x="257" y="0"/>
                    <a:pt x="253" y="0"/>
                  </a:cubicBezTo>
                  <a:cubicBezTo>
                    <a:pt x="246" y="0"/>
                    <a:pt x="239" y="0"/>
                    <a:pt x="23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152" y="5"/>
                    <a:pt x="90" y="41"/>
                    <a:pt x="53" y="88"/>
                  </a:cubicBezTo>
                  <a:cubicBezTo>
                    <a:pt x="15" y="136"/>
                    <a:pt x="0" y="194"/>
                    <a:pt x="0" y="244"/>
                  </a:cubicBezTo>
                  <a:cubicBezTo>
                    <a:pt x="0" y="280"/>
                    <a:pt x="7" y="313"/>
                    <a:pt x="21" y="338"/>
                  </a:cubicBezTo>
                  <a:cubicBezTo>
                    <a:pt x="59" y="409"/>
                    <a:pt x="94" y="472"/>
                    <a:pt x="102" y="522"/>
                  </a:cubicBezTo>
                  <a:cubicBezTo>
                    <a:pt x="112" y="585"/>
                    <a:pt x="134" y="626"/>
                    <a:pt x="135" y="628"/>
                  </a:cubicBezTo>
                  <a:cubicBezTo>
                    <a:pt x="142" y="642"/>
                    <a:pt x="142" y="642"/>
                    <a:pt x="142" y="642"/>
                  </a:cubicBezTo>
                  <a:cubicBezTo>
                    <a:pt x="361" y="642"/>
                    <a:pt x="361" y="642"/>
                    <a:pt x="361" y="642"/>
                  </a:cubicBezTo>
                  <a:cubicBezTo>
                    <a:pt x="368" y="628"/>
                    <a:pt x="368" y="628"/>
                    <a:pt x="368" y="628"/>
                  </a:cubicBezTo>
                  <a:cubicBezTo>
                    <a:pt x="369" y="626"/>
                    <a:pt x="391" y="585"/>
                    <a:pt x="401" y="522"/>
                  </a:cubicBezTo>
                  <a:cubicBezTo>
                    <a:pt x="409" y="472"/>
                    <a:pt x="444" y="409"/>
                    <a:pt x="482" y="338"/>
                  </a:cubicBezTo>
                  <a:cubicBezTo>
                    <a:pt x="496" y="313"/>
                    <a:pt x="503" y="280"/>
                    <a:pt x="503" y="244"/>
                  </a:cubicBezTo>
                  <a:cubicBezTo>
                    <a:pt x="503" y="194"/>
                    <a:pt x="488" y="136"/>
                    <a:pt x="450" y="88"/>
                  </a:cubicBezTo>
                  <a:close/>
                  <a:moveTo>
                    <a:pt x="434" y="313"/>
                  </a:moveTo>
                  <a:cubicBezTo>
                    <a:pt x="396" y="383"/>
                    <a:pt x="358" y="448"/>
                    <a:pt x="347" y="514"/>
                  </a:cubicBezTo>
                  <a:cubicBezTo>
                    <a:pt x="343" y="541"/>
                    <a:pt x="336" y="563"/>
                    <a:pt x="330" y="579"/>
                  </a:cubicBezTo>
                  <a:cubicBezTo>
                    <a:pt x="329" y="582"/>
                    <a:pt x="328" y="585"/>
                    <a:pt x="327" y="587"/>
                  </a:cubicBezTo>
                  <a:cubicBezTo>
                    <a:pt x="176" y="587"/>
                    <a:pt x="176" y="587"/>
                    <a:pt x="176" y="587"/>
                  </a:cubicBezTo>
                  <a:cubicBezTo>
                    <a:pt x="170" y="572"/>
                    <a:pt x="161" y="546"/>
                    <a:pt x="156" y="514"/>
                  </a:cubicBezTo>
                  <a:cubicBezTo>
                    <a:pt x="145" y="448"/>
                    <a:pt x="107" y="383"/>
                    <a:pt x="69" y="313"/>
                  </a:cubicBezTo>
                  <a:cubicBezTo>
                    <a:pt x="61" y="298"/>
                    <a:pt x="55" y="273"/>
                    <a:pt x="55" y="244"/>
                  </a:cubicBezTo>
                  <a:cubicBezTo>
                    <a:pt x="55" y="204"/>
                    <a:pt x="67" y="158"/>
                    <a:pt x="95" y="123"/>
                  </a:cubicBezTo>
                  <a:cubicBezTo>
                    <a:pt x="124" y="87"/>
                    <a:pt x="168" y="60"/>
                    <a:pt x="242" y="55"/>
                  </a:cubicBezTo>
                  <a:cubicBezTo>
                    <a:pt x="243" y="55"/>
                    <a:pt x="248" y="54"/>
                    <a:pt x="253" y="54"/>
                  </a:cubicBezTo>
                  <a:cubicBezTo>
                    <a:pt x="256" y="54"/>
                    <a:pt x="259" y="55"/>
                    <a:pt x="261" y="55"/>
                  </a:cubicBezTo>
                  <a:cubicBezTo>
                    <a:pt x="261" y="55"/>
                    <a:pt x="261" y="55"/>
                    <a:pt x="261" y="55"/>
                  </a:cubicBezTo>
                  <a:cubicBezTo>
                    <a:pt x="335" y="60"/>
                    <a:pt x="379" y="87"/>
                    <a:pt x="407" y="123"/>
                  </a:cubicBezTo>
                  <a:cubicBezTo>
                    <a:pt x="436" y="158"/>
                    <a:pt x="448" y="204"/>
                    <a:pt x="448" y="244"/>
                  </a:cubicBezTo>
                  <a:cubicBezTo>
                    <a:pt x="448" y="273"/>
                    <a:pt x="442" y="298"/>
                    <a:pt x="434" y="313"/>
                  </a:cubicBezTo>
                  <a:close/>
                  <a:moveTo>
                    <a:pt x="366" y="662"/>
                  </a:moveTo>
                  <a:cubicBezTo>
                    <a:pt x="137" y="662"/>
                    <a:pt x="137" y="662"/>
                    <a:pt x="137" y="662"/>
                  </a:cubicBezTo>
                  <a:cubicBezTo>
                    <a:pt x="121" y="662"/>
                    <a:pt x="108" y="671"/>
                    <a:pt x="108" y="683"/>
                  </a:cubicBezTo>
                  <a:cubicBezTo>
                    <a:pt x="108" y="690"/>
                    <a:pt x="108" y="690"/>
                    <a:pt x="108" y="690"/>
                  </a:cubicBezTo>
                  <a:cubicBezTo>
                    <a:pt x="108" y="701"/>
                    <a:pt x="121" y="711"/>
                    <a:pt x="137" y="711"/>
                  </a:cubicBezTo>
                  <a:cubicBezTo>
                    <a:pt x="366" y="711"/>
                    <a:pt x="366" y="711"/>
                    <a:pt x="366" y="711"/>
                  </a:cubicBezTo>
                  <a:cubicBezTo>
                    <a:pt x="382" y="711"/>
                    <a:pt x="395" y="701"/>
                    <a:pt x="395" y="690"/>
                  </a:cubicBezTo>
                  <a:cubicBezTo>
                    <a:pt x="395" y="683"/>
                    <a:pt x="395" y="683"/>
                    <a:pt x="395" y="683"/>
                  </a:cubicBezTo>
                  <a:cubicBezTo>
                    <a:pt x="395" y="671"/>
                    <a:pt x="382" y="662"/>
                    <a:pt x="366" y="662"/>
                  </a:cubicBezTo>
                  <a:close/>
                  <a:moveTo>
                    <a:pt x="251" y="809"/>
                  </a:moveTo>
                  <a:cubicBezTo>
                    <a:pt x="301" y="809"/>
                    <a:pt x="342" y="773"/>
                    <a:pt x="342" y="730"/>
                  </a:cubicBezTo>
                  <a:cubicBezTo>
                    <a:pt x="161" y="730"/>
                    <a:pt x="161" y="730"/>
                    <a:pt x="161" y="730"/>
                  </a:cubicBezTo>
                  <a:cubicBezTo>
                    <a:pt x="161" y="773"/>
                    <a:pt x="201" y="809"/>
                    <a:pt x="251" y="8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: Rounded Corners 16"/>
            <p:cNvSpPr/>
            <p:nvPr/>
          </p:nvSpPr>
          <p:spPr>
            <a:xfrm>
              <a:off x="4836034" y="6326525"/>
              <a:ext cx="2571278" cy="2932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7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Rectangle 17"/>
            <p:cNvSpPr/>
            <p:nvPr/>
          </p:nvSpPr>
          <p:spPr>
            <a:xfrm>
              <a:off x="4974561" y="6306485"/>
              <a:ext cx="22809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text</a:t>
              </a:r>
              <a:endParaRPr lang="en-US" altLang="zh-CN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0664" y="5246655"/>
              <a:ext cx="9870674" cy="68076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13163" y="4818526"/>
              <a:ext cx="1965676" cy="44795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概览，了解容器和kubernetes的关系，了解kubernetes在DevOps价值流中的应用</a:t>
            </a: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78589" y="2535150"/>
            <a:ext cx="8034822" cy="2877366"/>
            <a:chOff x="662131" y="2532834"/>
            <a:chExt cx="10170009" cy="3642003"/>
          </a:xfrm>
        </p:grpSpPr>
        <p:sp>
          <p:nvSpPr>
            <p:cNvPr id="8" name="Oval 14"/>
            <p:cNvSpPr/>
            <p:nvPr/>
          </p:nvSpPr>
          <p:spPr>
            <a:xfrm>
              <a:off x="61337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18"/>
            <p:cNvSpPr/>
            <p:nvPr/>
          </p:nvSpPr>
          <p:spPr>
            <a:xfrm>
              <a:off x="5898435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61159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60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Oval 15"/>
            <p:cNvSpPr/>
            <p:nvPr/>
          </p:nvSpPr>
          <p:spPr>
            <a:xfrm>
              <a:off x="73021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70650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72843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75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Oval 16"/>
            <p:cNvSpPr/>
            <p:nvPr/>
          </p:nvSpPr>
          <p:spPr>
            <a:xfrm>
              <a:off x="84705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8231689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8450948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62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96389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21"/>
            <p:cNvSpPr/>
            <p:nvPr/>
          </p:nvSpPr>
          <p:spPr>
            <a:xfrm>
              <a:off x="94018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6211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55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62131" y="2532834"/>
              <a:ext cx="3642003" cy="3642003"/>
              <a:chOff x="157841" y="1879600"/>
              <a:chExt cx="3251200" cy="3251200"/>
            </a:xfrm>
          </p:grpSpPr>
          <p:sp>
            <p:nvSpPr>
              <p:cNvPr id="29" name="Teardrop 28"/>
              <p:cNvSpPr/>
              <p:nvPr/>
            </p:nvSpPr>
            <p:spPr>
              <a:xfrm>
                <a:off x="157841" y="1879600"/>
                <a:ext cx="3251200" cy="325120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Teardrop 28"/>
              <p:cNvSpPr/>
              <p:nvPr/>
            </p:nvSpPr>
            <p:spPr>
              <a:xfrm>
                <a:off x="330918" y="1879600"/>
                <a:ext cx="3077070" cy="3077071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898434" y="3413945"/>
              <a:ext cx="4933706" cy="152049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98434" y="2957411"/>
              <a:ext cx="3034737" cy="38209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001059" y="2707005"/>
              <a:ext cx="135636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2444974"/>
            <a:ext cx="725346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演讲完毕 谢谢观看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25929" y="3556186"/>
            <a:ext cx="6141220" cy="48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4055" y="4208615"/>
            <a:ext cx="4683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论文答辩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毕业设计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答辩通用</a:t>
            </a:r>
            <a:endParaRPr lang="zh-CN" altLang="en-US" sz="1200" spc="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Freeform 24"/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Freeform 25"/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Freeform 26"/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27"/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Freeform 28"/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5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43990" y="1367790"/>
            <a:ext cx="9789160" cy="5157039"/>
            <a:chOff x="1095" y="524"/>
            <a:chExt cx="17120" cy="10222"/>
          </a:xfrm>
        </p:grpSpPr>
        <p:pic>
          <p:nvPicPr>
            <p:cNvPr id="2" name="图片 1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5" name="图片 4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" name="图片 9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10" idx="3"/>
              <a:endCxn id="4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4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10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8" name="图片 1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3"/>
              <a:endCxn id="3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2" name="图片 31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33" name="曲线连接符 32"/>
            <p:cNvCxnSpPr>
              <a:stCxn id="32" idx="1"/>
              <a:endCxn id="3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35" name="曲线连接符 34"/>
            <p:cNvCxnSpPr>
              <a:stCxn id="3" idx="3"/>
              <a:endCxn id="32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38" name="图片 37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39" name="图片 3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40" name="曲线连接符 39"/>
            <p:cNvCxnSpPr>
              <a:stCxn id="37" idx="2"/>
              <a:endCxn id="2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3" name="曲线连接符 42"/>
            <p:cNvCxnSpPr>
              <a:stCxn id="2" idx="1"/>
              <a:endCxn id="38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5" name="曲线连接符 44"/>
            <p:cNvCxnSpPr>
              <a:stCxn id="38" idx="1"/>
              <a:endCxn id="39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8" name="曲线连接符 47"/>
            <p:cNvCxnSpPr>
              <a:stCxn id="47" idx="1"/>
              <a:endCxn id="6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0" name="曲线连接符 49"/>
            <p:cNvCxnSpPr>
              <a:stCxn id="49" idx="2"/>
              <a:endCxn id="42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3" name="图片 52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5" name="曲线连接符 54"/>
            <p:cNvCxnSpPr>
              <a:stCxn id="37" idx="3"/>
              <a:endCxn id="53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上下箭头 60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63" name="图片 62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64" name="图片 63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9" name="右大括号 68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0" name="图片 69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2" name="曲线连接符 71"/>
            <p:cNvCxnSpPr>
              <a:stCxn id="65" idx="2"/>
              <a:endCxn id="70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66" idx="2"/>
              <a:endCxn id="70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6" name="曲线连接符 75"/>
            <p:cNvCxnSpPr>
              <a:stCxn id="70" idx="1"/>
              <a:endCxn id="74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燕尾形 76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3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419860"/>
            <a:ext cx="9598025" cy="4668520"/>
            <a:chOff x="2533" y="802"/>
            <a:chExt cx="15115" cy="7352"/>
          </a:xfrm>
        </p:grpSpPr>
        <p:pic>
          <p:nvPicPr>
            <p:cNvPr id="9" name="图片 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16" name="图片 1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32" name="图片 31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36" name="图片 3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57" name="图片 56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58" name="图片 5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59" name="图片 58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60" name="图片 5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82" name="图片 8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84" name="六边形 83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5" name="六边形 84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6" name="六边形 85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7" name="六边形 86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8" name="六边形 87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9" name="六边形 88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50428/output_aiMatting_20201204150455.pngoutput_aiMatting_202012041504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88" idx="1"/>
              <a:endCxn id="16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5" name="图片 94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96" name="图片 9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97" name="图片 96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98" name="图片 9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99" name="图片 98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100" name="图片 9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101" name="图片 100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102" name="图片 10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22" name="图片 2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  <a:endParaRPr lang="en-US" altLang="zh-CN" sz="1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27894" y="6327625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1"/>
  <p:tag name="KSO_WM_UNIT_ID" val="diagram20187873_4*q_h_i*1_1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2"/>
  <p:tag name="KSO_WM_UNIT_ID" val="diagram20187873_4*q_h_i*1_1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1"/>
  <p:tag name="KSO_WM_UNIT_ID" val="diagram20187873_4*q_h_i*1_2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2"/>
  <p:tag name="KSO_WM_UNIT_ID" val="diagram20187873_4*q_h_i*1_2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2"/>
  <p:tag name="KSO_WM_UNIT_ID" val="diagram20187873_4*q_h_i*1_4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3"/>
  <p:tag name="KSO_WM_UNIT_ID" val="diagram20187873_4*q_h_i*1_4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1"/>
  <p:tag name="KSO_WM_UNIT_ID" val="diagram20187873_4*q_h_i*1_3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2"/>
  <p:tag name="KSO_WM_UNIT_ID" val="diagram20187873_4*q_h_i*1_3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1"/>
  <p:tag name="KSO_WM_UNIT_ID" val="diagram20187873_4*q_h_i*1_4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3"/>
  <p:tag name="KSO_WM_UNIT_ID" val="diagram20187873_4*q_h_i*1_2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3"/>
  <p:tag name="KSO_WM_UNIT_ID" val="diagram20187873_4*q_h_i*1_1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7"/>
  <p:tag name="KSO_WM_UNIT_ID" val="diagram20187873_4*q_i*1_7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3"/>
  <p:tag name="KSO_WM_UNIT_ID" val="diagram20187873_4*q_h_i*1_3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1"/>
  <p:tag name="KSO_WM_UNIT_ID" val="diagram20187873_4*q_i*1_1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2"/>
  <p:tag name="KSO_WM_UNIT_ID" val="diagram20187873_4*q_i*1_2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3"/>
  <p:tag name="KSO_WM_UNIT_ID" val="diagram20187873_4*q_i*1_3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4"/>
  <p:tag name="KSO_WM_UNIT_ID" val="diagram20187873_4*q_i*1_4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5"/>
  <p:tag name="KSO_WM_UNIT_ID" val="diagram20187873_4*q_i*1_5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6"/>
  <p:tag name="KSO_WM_UNIT_ID" val="diagram20187873_4*q_i*1_6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1_1"/>
  <p:tag name="KSO_WM_UNIT_ID" val="diagram20187873_4*q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1_1"/>
  <p:tag name="KSO_WM_UNIT_ID" val="diagram20187873_4*q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2_1"/>
  <p:tag name="KSO_WM_UNIT_ID" val="diagram20187873_4*q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2_1"/>
  <p:tag name="KSO_WM_UNIT_ID" val="diagram20187873_4*q_h_f*1_2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4_1"/>
  <p:tag name="KSO_WM_UNIT_ID" val="diagram20187873_4*q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4_1"/>
  <p:tag name="KSO_WM_UNIT_ID" val="diagram20187873_4*q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3_1"/>
  <p:tag name="KSO_WM_UNIT_ID" val="diagram20187873_4*q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3_1"/>
  <p:tag name="KSO_WM_UNIT_ID" val="diagram20187873_4*q_h_f*1_3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7468</Words>
  <Application>WPS 演示</Application>
  <PresentationFormat>宽屏</PresentationFormat>
  <Paragraphs>712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8" baseType="lpstr">
      <vt:lpstr>Arial</vt:lpstr>
      <vt:lpstr>宋体</vt:lpstr>
      <vt:lpstr>Wingdings</vt:lpstr>
      <vt:lpstr>思源宋体 CN</vt:lpstr>
      <vt:lpstr>思源宋体</vt:lpstr>
      <vt:lpstr>Calibri Light</vt:lpstr>
      <vt:lpstr>Calibri</vt:lpstr>
      <vt:lpstr>黑体</vt:lpstr>
      <vt:lpstr>Tempus Sans ITC</vt:lpstr>
      <vt:lpstr>Gabriola</vt:lpstr>
      <vt:lpstr>幼圆</vt:lpstr>
      <vt:lpstr>楷体</vt:lpstr>
      <vt:lpstr>微软雅黑</vt:lpstr>
      <vt:lpstr>Segoe UI</vt:lpstr>
      <vt:lpstr>Wingdings</vt:lpstr>
      <vt:lpstr>等线</vt:lpstr>
      <vt:lpstr>Arial Unicode MS</vt:lpstr>
      <vt:lpstr>等线 Light</vt:lpstr>
      <vt:lpstr>Times New Roman</vt:lpstr>
      <vt:lpstr>Lato</vt:lpstr>
      <vt:lpstr>Lato Light</vt:lpstr>
      <vt:lpstr>Roboto Lt</vt:lpstr>
      <vt:lpstr>微软雅黑 Light</vt:lpstr>
      <vt:lpstr>李旭科书法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刘智</cp:lastModifiedBy>
  <cp:revision>15</cp:revision>
  <dcterms:created xsi:type="dcterms:W3CDTF">2019-05-10T01:11:00Z</dcterms:created>
  <dcterms:modified xsi:type="dcterms:W3CDTF">2020-12-11T09:33:13Z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2052-11.1.0.10026</vt:lpwstr>
  </property>
</Properties>
</file>