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317" r:id="rId25"/>
    <p:sldId id="318" r:id="rId26"/>
    <p:sldId id="261" r:id="rId28"/>
    <p:sldId id="268" r:id="rId29"/>
    <p:sldId id="267" r:id="rId30"/>
    <p:sldId id="263" r:id="rId31"/>
    <p:sldId id="270" r:id="rId32"/>
    <p:sldId id="269" r:id="rId33"/>
    <p:sldId id="264" r:id="rId34"/>
    <p:sldId id="272" r:id="rId35"/>
    <p:sldId id="271" r:id="rId36"/>
    <p:sldId id="26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12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基本管理与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Helm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服务管理实践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479" y="1806245"/>
            <a:ext cx="9408618" cy="4373710"/>
            <a:chOff x="1985132" y="2051523"/>
            <a:chExt cx="8353342" cy="3883153"/>
          </a:xfrm>
        </p:grpSpPr>
        <p:sp>
          <p:nvSpPr>
            <p:cNvPr id="7" name="矩形 6"/>
            <p:cNvSpPr/>
            <p:nvPr/>
          </p:nvSpPr>
          <p:spPr>
            <a:xfrm>
              <a:off x="1985132" y="2051523"/>
              <a:ext cx="3150190" cy="1737472"/>
            </a:xfrm>
            <a:prstGeom prst="rect">
              <a:avLst/>
            </a:prstGeom>
            <a:blipFill>
              <a:blip r:embed="rId1"/>
              <a:stretch>
                <a:fillRect l="-29610" t="-55203" r="-29610" b="-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85132" y="4197204"/>
              <a:ext cx="3150190" cy="1737472"/>
            </a:xfrm>
            <a:prstGeom prst="rect">
              <a:avLst/>
            </a:prstGeom>
            <a:blipFill>
              <a:blip r:embed="rId2"/>
              <a:stretch>
                <a:fillRect t="-10266" b="-1013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068083" y="3429171"/>
              <a:ext cx="1258691" cy="91308"/>
              <a:chOff x="6241704" y="3579642"/>
              <a:chExt cx="1638658" cy="118872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2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094" y="2446628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164922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068083" y="5576037"/>
              <a:ext cx="1258691" cy="91308"/>
              <a:chOff x="7142247" y="3310128"/>
              <a:chExt cx="1638658" cy="118872"/>
            </a:xfrm>
          </p:grpSpPr>
          <p:sp>
            <p:nvSpPr>
              <p:cNvPr id="26" name="Oval 3"/>
              <p:cNvSpPr/>
              <p:nvPr/>
            </p:nvSpPr>
            <p:spPr>
              <a:xfrm>
                <a:off x="714224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Oval 11"/>
              <p:cNvSpPr/>
              <p:nvPr/>
            </p:nvSpPr>
            <p:spPr>
              <a:xfrm>
                <a:off x="7359359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Oval 12"/>
              <p:cNvSpPr/>
              <p:nvPr/>
            </p:nvSpPr>
            <p:spPr>
              <a:xfrm>
                <a:off x="7576471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Oval 13"/>
              <p:cNvSpPr/>
              <p:nvPr/>
            </p:nvSpPr>
            <p:spPr>
              <a:xfrm>
                <a:off x="7793583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Oval 14"/>
              <p:cNvSpPr/>
              <p:nvPr/>
            </p:nvSpPr>
            <p:spPr>
              <a:xfrm>
                <a:off x="8010695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Oval 15"/>
              <p:cNvSpPr/>
              <p:nvPr/>
            </p:nvSpPr>
            <p:spPr>
              <a:xfrm>
                <a:off x="822780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Oval 16"/>
              <p:cNvSpPr/>
              <p:nvPr/>
            </p:nvSpPr>
            <p:spPr>
              <a:xfrm>
                <a:off x="8444919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Oval 17"/>
              <p:cNvSpPr/>
              <p:nvPr/>
            </p:nvSpPr>
            <p:spPr>
              <a:xfrm>
                <a:off x="8662033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983094" y="4671354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83815" y="438964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70238" y="2319068"/>
            <a:ext cx="8790046" cy="3276196"/>
            <a:chOff x="1034481" y="2169612"/>
            <a:chExt cx="10461560" cy="3899197"/>
          </a:xfrm>
        </p:grpSpPr>
        <p:sp>
          <p:nvSpPr>
            <p:cNvPr id="8" name="Rectangle 46"/>
            <p:cNvSpPr/>
            <p:nvPr/>
          </p:nvSpPr>
          <p:spPr>
            <a:xfrm>
              <a:off x="1088126" y="3456893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088126" y="2169613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142194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kumimoji="0" lang="id-ID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731167" y="3478009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3731451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TextBox 41"/>
            <p:cNvSpPr txBox="1"/>
            <p:nvPr/>
          </p:nvSpPr>
          <p:spPr>
            <a:xfrm>
              <a:off x="410939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ectangle 50"/>
            <p:cNvSpPr/>
            <p:nvPr/>
          </p:nvSpPr>
          <p:spPr>
            <a:xfrm>
              <a:off x="6356561" y="3478009"/>
              <a:ext cx="2428692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3"/>
            <p:cNvSpPr/>
            <p:nvPr/>
          </p:nvSpPr>
          <p:spPr>
            <a:xfrm>
              <a:off x="6360105" y="2169612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TextBox 42"/>
            <p:cNvSpPr txBox="1"/>
            <p:nvPr/>
          </p:nvSpPr>
          <p:spPr>
            <a:xfrm>
              <a:off x="672011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8985214" y="3478009"/>
              <a:ext cx="2422007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8985499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931279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034481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01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65"/>
            <p:cNvSpPr txBox="1"/>
            <p:nvPr/>
          </p:nvSpPr>
          <p:spPr>
            <a:xfrm>
              <a:off x="367752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02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Box 65"/>
            <p:cNvSpPr txBox="1"/>
            <p:nvPr/>
          </p:nvSpPr>
          <p:spPr>
            <a:xfrm>
              <a:off x="632056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03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65"/>
            <p:cNvSpPr txBox="1"/>
            <p:nvPr/>
          </p:nvSpPr>
          <p:spPr>
            <a:xfrm>
              <a:off x="8963605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04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24642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06706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53578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35642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81903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3968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10230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92295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3382" y="2113779"/>
            <a:ext cx="7434076" cy="3322590"/>
            <a:chOff x="1582601" y="2118360"/>
            <a:chExt cx="8915638" cy="3984759"/>
          </a:xfrm>
        </p:grpSpPr>
        <p:sp>
          <p:nvSpPr>
            <p:cNvPr id="8" name="Freeform 8"/>
            <p:cNvSpPr/>
            <p:nvPr/>
          </p:nvSpPr>
          <p:spPr bwMode="auto">
            <a:xfrm rot="18000000">
              <a:off x="5508209" y="2522734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Group 3"/>
            <p:cNvGrpSpPr/>
            <p:nvPr/>
          </p:nvGrpSpPr>
          <p:grpSpPr>
            <a:xfrm>
              <a:off x="3828246" y="2454131"/>
              <a:ext cx="1586146" cy="2989986"/>
              <a:chOff x="3771900" y="2259878"/>
              <a:chExt cx="1674858" cy="3157215"/>
            </a:xfrm>
          </p:grpSpPr>
          <p:sp>
            <p:nvSpPr>
              <p:cNvPr id="33" name="Freeform 5"/>
              <p:cNvSpPr/>
              <p:nvPr/>
            </p:nvSpPr>
            <p:spPr bwMode="auto">
              <a:xfrm rot="18000000">
                <a:off x="3676702" y="2355076"/>
                <a:ext cx="1843760" cy="1653364"/>
              </a:xfrm>
              <a:custGeom>
                <a:avLst/>
                <a:gdLst>
                  <a:gd name="T0" fmla="*/ 316 w 1317"/>
                  <a:gd name="T1" fmla="*/ 0 h 1181"/>
                  <a:gd name="T2" fmla="*/ 0 w 1317"/>
                  <a:gd name="T3" fmla="*/ 548 h 1181"/>
                  <a:gd name="T4" fmla="*/ 364 w 1317"/>
                  <a:gd name="T5" fmla="*/ 1181 h 1181"/>
                  <a:gd name="T6" fmla="*/ 659 w 1317"/>
                  <a:gd name="T7" fmla="*/ 1181 h 1181"/>
                  <a:gd name="T8" fmla="*/ 953 w 1317"/>
                  <a:gd name="T9" fmla="*/ 1181 h 1181"/>
                  <a:gd name="T10" fmla="*/ 1317 w 1317"/>
                  <a:gd name="T11" fmla="*/ 548 h 1181"/>
                  <a:gd name="T12" fmla="*/ 1280 w 1317"/>
                  <a:gd name="T13" fmla="*/ 484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181">
                    <a:moveTo>
                      <a:pt x="316" y="0"/>
                    </a:moveTo>
                    <a:lnTo>
                      <a:pt x="0" y="548"/>
                    </a:lnTo>
                    <a:lnTo>
                      <a:pt x="364" y="1181"/>
                    </a:lnTo>
                    <a:lnTo>
                      <a:pt x="659" y="1181"/>
                    </a:lnTo>
                    <a:lnTo>
                      <a:pt x="953" y="1181"/>
                    </a:lnTo>
                    <a:lnTo>
                      <a:pt x="1317" y="548"/>
                    </a:lnTo>
                    <a:lnTo>
                      <a:pt x="1280" y="484"/>
                    </a:lnTo>
                  </a:path>
                </a:pathLst>
              </a:custGeom>
              <a:noFill/>
              <a:ln w="60325" cap="rnd">
                <a:solidFill>
                  <a:schemeClr val="accent1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 rot="18000000">
                <a:off x="3909592" y="3879927"/>
                <a:ext cx="1486767" cy="1587565"/>
              </a:xfrm>
              <a:custGeom>
                <a:avLst/>
                <a:gdLst>
                  <a:gd name="T0" fmla="*/ 65 w 1062"/>
                  <a:gd name="T1" fmla="*/ 0 h 1134"/>
                  <a:gd name="T2" fmla="*/ 690 w 1062"/>
                  <a:gd name="T3" fmla="*/ 0 h 1134"/>
                  <a:gd name="T4" fmla="*/ 1062 w 1062"/>
                  <a:gd name="T5" fmla="*/ 638 h 1134"/>
                  <a:gd name="T6" fmla="*/ 776 w 1062"/>
                  <a:gd name="T7" fmla="*/ 1134 h 1134"/>
                  <a:gd name="T8" fmla="*/ 37 w 1062"/>
                  <a:gd name="T9" fmla="*/ 1134 h 1134"/>
                  <a:gd name="T10" fmla="*/ 0 w 1062"/>
                  <a:gd name="T11" fmla="*/ 1071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2" h="1134">
                    <a:moveTo>
                      <a:pt x="65" y="0"/>
                    </a:moveTo>
                    <a:lnTo>
                      <a:pt x="690" y="0"/>
                    </a:lnTo>
                    <a:lnTo>
                      <a:pt x="1062" y="638"/>
                    </a:lnTo>
                    <a:lnTo>
                      <a:pt x="776" y="1134"/>
                    </a:lnTo>
                    <a:lnTo>
                      <a:pt x="37" y="1134"/>
                    </a:lnTo>
                    <a:lnTo>
                      <a:pt x="0" y="1071"/>
                    </a:lnTo>
                  </a:path>
                </a:pathLst>
              </a:custGeom>
              <a:noFill/>
              <a:ln w="60325" cap="rnd">
                <a:solidFill>
                  <a:schemeClr val="accent2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Freeform 8"/>
            <p:cNvSpPr/>
            <p:nvPr/>
          </p:nvSpPr>
          <p:spPr bwMode="auto">
            <a:xfrm rot="3600000" flipV="1">
              <a:off x="5508209" y="5041140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3600000" flipH="1">
              <a:off x="6460363" y="2544287"/>
              <a:ext cx="1746101" cy="1565790"/>
            </a:xfrm>
            <a:custGeom>
              <a:avLst/>
              <a:gdLst>
                <a:gd name="T0" fmla="*/ 316 w 1317"/>
                <a:gd name="T1" fmla="*/ 0 h 1181"/>
                <a:gd name="T2" fmla="*/ 0 w 1317"/>
                <a:gd name="T3" fmla="*/ 548 h 1181"/>
                <a:gd name="T4" fmla="*/ 364 w 1317"/>
                <a:gd name="T5" fmla="*/ 1181 h 1181"/>
                <a:gd name="T6" fmla="*/ 659 w 1317"/>
                <a:gd name="T7" fmla="*/ 1181 h 1181"/>
                <a:gd name="T8" fmla="*/ 953 w 1317"/>
                <a:gd name="T9" fmla="*/ 1181 h 1181"/>
                <a:gd name="T10" fmla="*/ 1317 w 1317"/>
                <a:gd name="T11" fmla="*/ 548 h 1181"/>
                <a:gd name="T12" fmla="*/ 1280 w 1317"/>
                <a:gd name="T13" fmla="*/ 484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181">
                  <a:moveTo>
                    <a:pt x="316" y="0"/>
                  </a:moveTo>
                  <a:lnTo>
                    <a:pt x="0" y="548"/>
                  </a:lnTo>
                  <a:lnTo>
                    <a:pt x="364" y="1181"/>
                  </a:lnTo>
                  <a:lnTo>
                    <a:pt x="659" y="1181"/>
                  </a:lnTo>
                  <a:lnTo>
                    <a:pt x="953" y="1181"/>
                  </a:lnTo>
                  <a:lnTo>
                    <a:pt x="1317" y="548"/>
                  </a:lnTo>
                  <a:lnTo>
                    <a:pt x="1280" y="484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 rot="3600000" flipH="1">
              <a:off x="6577893" y="3988371"/>
              <a:ext cx="1408017" cy="1503476"/>
            </a:xfrm>
            <a:custGeom>
              <a:avLst/>
              <a:gdLst>
                <a:gd name="T0" fmla="*/ 65 w 1062"/>
                <a:gd name="T1" fmla="*/ 0 h 1134"/>
                <a:gd name="T2" fmla="*/ 690 w 1062"/>
                <a:gd name="T3" fmla="*/ 0 h 1134"/>
                <a:gd name="T4" fmla="*/ 1062 w 1062"/>
                <a:gd name="T5" fmla="*/ 638 h 1134"/>
                <a:gd name="T6" fmla="*/ 776 w 1062"/>
                <a:gd name="T7" fmla="*/ 1134 h 1134"/>
                <a:gd name="T8" fmla="*/ 37 w 1062"/>
                <a:gd name="T9" fmla="*/ 1134 h 1134"/>
                <a:gd name="T10" fmla="*/ 0 w 1062"/>
                <a:gd name="T11" fmla="*/ 107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134">
                  <a:moveTo>
                    <a:pt x="65" y="0"/>
                  </a:moveTo>
                  <a:lnTo>
                    <a:pt x="690" y="0"/>
                  </a:lnTo>
                  <a:lnTo>
                    <a:pt x="1062" y="638"/>
                  </a:lnTo>
                  <a:lnTo>
                    <a:pt x="776" y="1134"/>
                  </a:lnTo>
                  <a:lnTo>
                    <a:pt x="37" y="1134"/>
                  </a:lnTo>
                  <a:lnTo>
                    <a:pt x="0" y="1071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Freeform 29"/>
            <p:cNvSpPr>
              <a:spLocks noEditPoints="1"/>
            </p:cNvSpPr>
            <p:nvPr/>
          </p:nvSpPr>
          <p:spPr bwMode="auto">
            <a:xfrm>
              <a:off x="7190747" y="2975517"/>
              <a:ext cx="479589" cy="514168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Freeform 96"/>
            <p:cNvSpPr>
              <a:spLocks noEditPoints="1"/>
            </p:cNvSpPr>
            <p:nvPr/>
          </p:nvSpPr>
          <p:spPr bwMode="auto">
            <a:xfrm>
              <a:off x="5587625" y="3764778"/>
              <a:ext cx="751238" cy="683565"/>
            </a:xfrm>
            <a:custGeom>
              <a:avLst/>
              <a:gdLst>
                <a:gd name="T0" fmla="*/ 3207 w 3622"/>
                <a:gd name="T1" fmla="*/ 511 h 3301"/>
                <a:gd name="T2" fmla="*/ 1450 w 3622"/>
                <a:gd name="T3" fmla="*/ 2102 h 3301"/>
                <a:gd name="T4" fmla="*/ 2025 w 3622"/>
                <a:gd name="T5" fmla="*/ 2996 h 3301"/>
                <a:gd name="T6" fmla="*/ 3207 w 3622"/>
                <a:gd name="T7" fmla="*/ 511 h 3301"/>
                <a:gd name="T8" fmla="*/ 3048 w 3622"/>
                <a:gd name="T9" fmla="*/ 386 h 3301"/>
                <a:gd name="T10" fmla="*/ 337 w 3622"/>
                <a:gd name="T11" fmla="*/ 1470 h 3301"/>
                <a:gd name="T12" fmla="*/ 1301 w 3622"/>
                <a:gd name="T13" fmla="*/ 1969 h 3301"/>
                <a:gd name="T14" fmla="*/ 3048 w 3622"/>
                <a:gd name="T15" fmla="*/ 386 h 3301"/>
                <a:gd name="T16" fmla="*/ 3517 w 3622"/>
                <a:gd name="T17" fmla="*/ 0 h 3301"/>
                <a:gd name="T18" fmla="*/ 3538 w 3622"/>
                <a:gd name="T19" fmla="*/ 2 h 3301"/>
                <a:gd name="T20" fmla="*/ 3557 w 3622"/>
                <a:gd name="T21" fmla="*/ 7 h 3301"/>
                <a:gd name="T22" fmla="*/ 3575 w 3622"/>
                <a:gd name="T23" fmla="*/ 16 h 3301"/>
                <a:gd name="T24" fmla="*/ 3592 w 3622"/>
                <a:gd name="T25" fmla="*/ 28 h 3301"/>
                <a:gd name="T26" fmla="*/ 3605 w 3622"/>
                <a:gd name="T27" fmla="*/ 43 h 3301"/>
                <a:gd name="T28" fmla="*/ 3615 w 3622"/>
                <a:gd name="T29" fmla="*/ 59 h 3301"/>
                <a:gd name="T30" fmla="*/ 3621 w 3622"/>
                <a:gd name="T31" fmla="*/ 77 h 3301"/>
                <a:gd name="T32" fmla="*/ 3622 w 3622"/>
                <a:gd name="T33" fmla="*/ 95 h 3301"/>
                <a:gd name="T34" fmla="*/ 3620 w 3622"/>
                <a:gd name="T35" fmla="*/ 114 h 3301"/>
                <a:gd name="T36" fmla="*/ 3614 w 3622"/>
                <a:gd name="T37" fmla="*/ 132 h 3301"/>
                <a:gd name="T38" fmla="*/ 2135 w 3622"/>
                <a:gd name="T39" fmla="*/ 3244 h 3301"/>
                <a:gd name="T40" fmla="*/ 2123 w 3622"/>
                <a:gd name="T41" fmla="*/ 3263 h 3301"/>
                <a:gd name="T42" fmla="*/ 2108 w 3622"/>
                <a:gd name="T43" fmla="*/ 3278 h 3301"/>
                <a:gd name="T44" fmla="*/ 2089 w 3622"/>
                <a:gd name="T45" fmla="*/ 3290 h 3301"/>
                <a:gd name="T46" fmla="*/ 2068 w 3622"/>
                <a:gd name="T47" fmla="*/ 3298 h 3301"/>
                <a:gd name="T48" fmla="*/ 2045 w 3622"/>
                <a:gd name="T49" fmla="*/ 3301 h 3301"/>
                <a:gd name="T50" fmla="*/ 2039 w 3622"/>
                <a:gd name="T51" fmla="*/ 3301 h 3301"/>
                <a:gd name="T52" fmla="*/ 2017 w 3622"/>
                <a:gd name="T53" fmla="*/ 3299 h 3301"/>
                <a:gd name="T54" fmla="*/ 1998 w 3622"/>
                <a:gd name="T55" fmla="*/ 3293 h 3301"/>
                <a:gd name="T56" fmla="*/ 1979 w 3622"/>
                <a:gd name="T57" fmla="*/ 3283 h 3301"/>
                <a:gd name="T58" fmla="*/ 1962 w 3622"/>
                <a:gd name="T59" fmla="*/ 3270 h 3301"/>
                <a:gd name="T60" fmla="*/ 1949 w 3622"/>
                <a:gd name="T61" fmla="*/ 3254 h 3301"/>
                <a:gd name="T62" fmla="*/ 1243 w 3622"/>
                <a:gd name="T63" fmla="*/ 2158 h 3301"/>
                <a:gd name="T64" fmla="*/ 53 w 3622"/>
                <a:gd name="T65" fmla="*/ 1542 h 3301"/>
                <a:gd name="T66" fmla="*/ 34 w 3622"/>
                <a:gd name="T67" fmla="*/ 1530 h 3301"/>
                <a:gd name="T68" fmla="*/ 19 w 3622"/>
                <a:gd name="T69" fmla="*/ 1514 h 3301"/>
                <a:gd name="T70" fmla="*/ 8 w 3622"/>
                <a:gd name="T71" fmla="*/ 1496 h 3301"/>
                <a:gd name="T72" fmla="*/ 1 w 3622"/>
                <a:gd name="T73" fmla="*/ 1475 h 3301"/>
                <a:gd name="T74" fmla="*/ 0 w 3622"/>
                <a:gd name="T75" fmla="*/ 1454 h 3301"/>
                <a:gd name="T76" fmla="*/ 4 w 3622"/>
                <a:gd name="T77" fmla="*/ 1433 h 3301"/>
                <a:gd name="T78" fmla="*/ 13 w 3622"/>
                <a:gd name="T79" fmla="*/ 1414 h 3301"/>
                <a:gd name="T80" fmla="*/ 25 w 3622"/>
                <a:gd name="T81" fmla="*/ 1397 h 3301"/>
                <a:gd name="T82" fmla="*/ 43 w 3622"/>
                <a:gd name="T83" fmla="*/ 1383 h 3301"/>
                <a:gd name="T84" fmla="*/ 63 w 3622"/>
                <a:gd name="T85" fmla="*/ 1372 h 3301"/>
                <a:gd name="T86" fmla="*/ 3476 w 3622"/>
                <a:gd name="T87" fmla="*/ 8 h 3301"/>
                <a:gd name="T88" fmla="*/ 3496 w 3622"/>
                <a:gd name="T89" fmla="*/ 2 h 3301"/>
                <a:gd name="T90" fmla="*/ 3517 w 3622"/>
                <a:gd name="T9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2" h="3301">
                  <a:moveTo>
                    <a:pt x="3207" y="511"/>
                  </a:moveTo>
                  <a:lnTo>
                    <a:pt x="1450" y="2102"/>
                  </a:lnTo>
                  <a:lnTo>
                    <a:pt x="2025" y="2996"/>
                  </a:lnTo>
                  <a:lnTo>
                    <a:pt x="3207" y="511"/>
                  </a:lnTo>
                  <a:close/>
                  <a:moveTo>
                    <a:pt x="3048" y="386"/>
                  </a:moveTo>
                  <a:lnTo>
                    <a:pt x="337" y="1470"/>
                  </a:lnTo>
                  <a:lnTo>
                    <a:pt x="1301" y="1969"/>
                  </a:lnTo>
                  <a:lnTo>
                    <a:pt x="3048" y="386"/>
                  </a:lnTo>
                  <a:close/>
                  <a:moveTo>
                    <a:pt x="3517" y="0"/>
                  </a:moveTo>
                  <a:lnTo>
                    <a:pt x="3538" y="2"/>
                  </a:lnTo>
                  <a:lnTo>
                    <a:pt x="3557" y="7"/>
                  </a:lnTo>
                  <a:lnTo>
                    <a:pt x="3575" y="16"/>
                  </a:lnTo>
                  <a:lnTo>
                    <a:pt x="3592" y="28"/>
                  </a:lnTo>
                  <a:lnTo>
                    <a:pt x="3605" y="43"/>
                  </a:lnTo>
                  <a:lnTo>
                    <a:pt x="3615" y="59"/>
                  </a:lnTo>
                  <a:lnTo>
                    <a:pt x="3621" y="77"/>
                  </a:lnTo>
                  <a:lnTo>
                    <a:pt x="3622" y="95"/>
                  </a:lnTo>
                  <a:lnTo>
                    <a:pt x="3620" y="114"/>
                  </a:lnTo>
                  <a:lnTo>
                    <a:pt x="3614" y="132"/>
                  </a:lnTo>
                  <a:lnTo>
                    <a:pt x="2135" y="3244"/>
                  </a:lnTo>
                  <a:lnTo>
                    <a:pt x="2123" y="3263"/>
                  </a:lnTo>
                  <a:lnTo>
                    <a:pt x="2108" y="3278"/>
                  </a:lnTo>
                  <a:lnTo>
                    <a:pt x="2089" y="3290"/>
                  </a:lnTo>
                  <a:lnTo>
                    <a:pt x="2068" y="3298"/>
                  </a:lnTo>
                  <a:lnTo>
                    <a:pt x="2045" y="3301"/>
                  </a:lnTo>
                  <a:lnTo>
                    <a:pt x="2039" y="3301"/>
                  </a:lnTo>
                  <a:lnTo>
                    <a:pt x="2017" y="3299"/>
                  </a:lnTo>
                  <a:lnTo>
                    <a:pt x="1998" y="3293"/>
                  </a:lnTo>
                  <a:lnTo>
                    <a:pt x="1979" y="3283"/>
                  </a:lnTo>
                  <a:lnTo>
                    <a:pt x="1962" y="3270"/>
                  </a:lnTo>
                  <a:lnTo>
                    <a:pt x="1949" y="3254"/>
                  </a:lnTo>
                  <a:lnTo>
                    <a:pt x="1243" y="2158"/>
                  </a:lnTo>
                  <a:lnTo>
                    <a:pt x="53" y="1542"/>
                  </a:lnTo>
                  <a:lnTo>
                    <a:pt x="34" y="1530"/>
                  </a:lnTo>
                  <a:lnTo>
                    <a:pt x="19" y="1514"/>
                  </a:lnTo>
                  <a:lnTo>
                    <a:pt x="8" y="1496"/>
                  </a:lnTo>
                  <a:lnTo>
                    <a:pt x="1" y="1475"/>
                  </a:lnTo>
                  <a:lnTo>
                    <a:pt x="0" y="1454"/>
                  </a:lnTo>
                  <a:lnTo>
                    <a:pt x="4" y="1433"/>
                  </a:lnTo>
                  <a:lnTo>
                    <a:pt x="13" y="1414"/>
                  </a:lnTo>
                  <a:lnTo>
                    <a:pt x="25" y="1397"/>
                  </a:lnTo>
                  <a:lnTo>
                    <a:pt x="43" y="1383"/>
                  </a:lnTo>
                  <a:lnTo>
                    <a:pt x="63" y="1372"/>
                  </a:lnTo>
                  <a:lnTo>
                    <a:pt x="3476" y="8"/>
                  </a:lnTo>
                  <a:lnTo>
                    <a:pt x="3496" y="2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0" name="Group 29"/>
            <p:cNvGrpSpPr/>
            <p:nvPr/>
          </p:nvGrpSpPr>
          <p:grpSpPr>
            <a:xfrm>
              <a:off x="4287572" y="4759732"/>
              <a:ext cx="503643" cy="503644"/>
              <a:chOff x="4392613" y="2700338"/>
              <a:chExt cx="531812" cy="531813"/>
            </a:xfrm>
            <a:solidFill>
              <a:schemeClr val="accent2"/>
            </a:solidFill>
          </p:grpSpPr>
          <p:sp>
            <p:nvSpPr>
              <p:cNvPr id="31" name="Freeform 115"/>
              <p:cNvSpPr>
                <a:spLocks noEditPoints="1"/>
              </p:cNvSpPr>
              <p:nvPr/>
            </p:nvSpPr>
            <p:spPr bwMode="auto">
              <a:xfrm>
                <a:off x="4392613" y="2757488"/>
                <a:ext cx="474662" cy="474663"/>
              </a:xfrm>
              <a:custGeom>
                <a:avLst/>
                <a:gdLst>
                  <a:gd name="T0" fmla="*/ 1220 w 2991"/>
                  <a:gd name="T1" fmla="*/ 219 h 2993"/>
                  <a:gd name="T2" fmla="*/ 966 w 2991"/>
                  <a:gd name="T3" fmla="*/ 302 h 2993"/>
                  <a:gd name="T4" fmla="*/ 738 w 2991"/>
                  <a:gd name="T5" fmla="*/ 433 h 2993"/>
                  <a:gd name="T6" fmla="*/ 541 w 2991"/>
                  <a:gd name="T7" fmla="*/ 605 h 2993"/>
                  <a:gd name="T8" fmla="*/ 383 w 2991"/>
                  <a:gd name="T9" fmla="*/ 814 h 2993"/>
                  <a:gd name="T10" fmla="*/ 267 w 2991"/>
                  <a:gd name="T11" fmla="*/ 1050 h 2993"/>
                  <a:gd name="T12" fmla="*/ 202 w 2991"/>
                  <a:gd name="T13" fmla="*/ 1312 h 2993"/>
                  <a:gd name="T14" fmla="*/ 193 w 2991"/>
                  <a:gd name="T15" fmla="*/ 1590 h 2993"/>
                  <a:gd name="T16" fmla="*/ 241 w 2991"/>
                  <a:gd name="T17" fmla="*/ 1858 h 2993"/>
                  <a:gd name="T18" fmla="*/ 340 w 2991"/>
                  <a:gd name="T19" fmla="*/ 2104 h 2993"/>
                  <a:gd name="T20" fmla="*/ 485 w 2991"/>
                  <a:gd name="T21" fmla="*/ 2323 h 2993"/>
                  <a:gd name="T22" fmla="*/ 670 w 2991"/>
                  <a:gd name="T23" fmla="*/ 2508 h 2993"/>
                  <a:gd name="T24" fmla="*/ 888 w 2991"/>
                  <a:gd name="T25" fmla="*/ 2653 h 2993"/>
                  <a:gd name="T26" fmla="*/ 1134 w 2991"/>
                  <a:gd name="T27" fmla="*/ 2753 h 2993"/>
                  <a:gd name="T28" fmla="*/ 1402 w 2991"/>
                  <a:gd name="T29" fmla="*/ 2800 h 2993"/>
                  <a:gd name="T30" fmla="*/ 1680 w 2991"/>
                  <a:gd name="T31" fmla="*/ 2791 h 2993"/>
                  <a:gd name="T32" fmla="*/ 1941 w 2991"/>
                  <a:gd name="T33" fmla="*/ 2725 h 2993"/>
                  <a:gd name="T34" fmla="*/ 2178 w 2991"/>
                  <a:gd name="T35" fmla="*/ 2610 h 2993"/>
                  <a:gd name="T36" fmla="*/ 2386 w 2991"/>
                  <a:gd name="T37" fmla="*/ 2452 h 2993"/>
                  <a:gd name="T38" fmla="*/ 2559 w 2991"/>
                  <a:gd name="T39" fmla="*/ 2254 h 2993"/>
                  <a:gd name="T40" fmla="*/ 2690 w 2991"/>
                  <a:gd name="T41" fmla="*/ 2027 h 2993"/>
                  <a:gd name="T42" fmla="*/ 2772 w 2991"/>
                  <a:gd name="T43" fmla="*/ 1772 h 2993"/>
                  <a:gd name="T44" fmla="*/ 1495 w 2991"/>
                  <a:gd name="T45" fmla="*/ 1592 h 2993"/>
                  <a:gd name="T46" fmla="*/ 1436 w 2991"/>
                  <a:gd name="T47" fmla="*/ 1571 h 2993"/>
                  <a:gd name="T48" fmla="*/ 1402 w 2991"/>
                  <a:gd name="T49" fmla="*/ 1518 h 2993"/>
                  <a:gd name="T50" fmla="*/ 1495 w 2991"/>
                  <a:gd name="T51" fmla="*/ 0 h 2993"/>
                  <a:gd name="T52" fmla="*/ 1555 w 2991"/>
                  <a:gd name="T53" fmla="*/ 21 h 2993"/>
                  <a:gd name="T54" fmla="*/ 1588 w 2991"/>
                  <a:gd name="T55" fmla="*/ 73 h 2993"/>
                  <a:gd name="T56" fmla="*/ 2896 w 2991"/>
                  <a:gd name="T57" fmla="*/ 1402 h 2993"/>
                  <a:gd name="T58" fmla="*/ 2955 w 2991"/>
                  <a:gd name="T59" fmla="*/ 1422 h 2993"/>
                  <a:gd name="T60" fmla="*/ 2989 w 2991"/>
                  <a:gd name="T61" fmla="*/ 1475 h 2993"/>
                  <a:gd name="T62" fmla="*/ 2978 w 2991"/>
                  <a:gd name="T63" fmla="*/ 1692 h 2993"/>
                  <a:gd name="T64" fmla="*/ 2915 w 2991"/>
                  <a:gd name="T65" fmla="*/ 1970 h 2993"/>
                  <a:gd name="T66" fmla="*/ 2802 w 2991"/>
                  <a:gd name="T67" fmla="*/ 2225 h 2993"/>
                  <a:gd name="T68" fmla="*/ 2646 w 2991"/>
                  <a:gd name="T69" fmla="*/ 2453 h 2993"/>
                  <a:gd name="T70" fmla="*/ 2451 w 2991"/>
                  <a:gd name="T71" fmla="*/ 2648 h 2993"/>
                  <a:gd name="T72" fmla="*/ 2223 w 2991"/>
                  <a:gd name="T73" fmla="*/ 2804 h 2993"/>
                  <a:gd name="T74" fmla="*/ 1968 w 2991"/>
                  <a:gd name="T75" fmla="*/ 2917 h 2993"/>
                  <a:gd name="T76" fmla="*/ 1690 w 2991"/>
                  <a:gd name="T77" fmla="*/ 2981 h 2993"/>
                  <a:gd name="T78" fmla="*/ 1397 w 2991"/>
                  <a:gd name="T79" fmla="*/ 2990 h 2993"/>
                  <a:gd name="T80" fmla="*/ 1114 w 2991"/>
                  <a:gd name="T81" fmla="*/ 2944 h 2993"/>
                  <a:gd name="T82" fmla="*/ 850 w 2991"/>
                  <a:gd name="T83" fmla="*/ 2847 h 2993"/>
                  <a:gd name="T84" fmla="*/ 612 w 2991"/>
                  <a:gd name="T85" fmla="*/ 2704 h 2993"/>
                  <a:gd name="T86" fmla="*/ 406 w 2991"/>
                  <a:gd name="T87" fmla="*/ 2521 h 2993"/>
                  <a:gd name="T88" fmla="*/ 237 w 2991"/>
                  <a:gd name="T89" fmla="*/ 2303 h 2993"/>
                  <a:gd name="T90" fmla="*/ 108 w 2991"/>
                  <a:gd name="T91" fmla="*/ 2057 h 2993"/>
                  <a:gd name="T92" fmla="*/ 28 w 2991"/>
                  <a:gd name="T93" fmla="*/ 1786 h 2993"/>
                  <a:gd name="T94" fmla="*/ 0 w 2991"/>
                  <a:gd name="T95" fmla="*/ 1497 h 2993"/>
                  <a:gd name="T96" fmla="*/ 28 w 2991"/>
                  <a:gd name="T97" fmla="*/ 1207 h 2993"/>
                  <a:gd name="T98" fmla="*/ 108 w 2991"/>
                  <a:gd name="T99" fmla="*/ 936 h 2993"/>
                  <a:gd name="T100" fmla="*/ 237 w 2991"/>
                  <a:gd name="T101" fmla="*/ 690 h 2993"/>
                  <a:gd name="T102" fmla="*/ 406 w 2991"/>
                  <a:gd name="T103" fmla="*/ 472 h 2993"/>
                  <a:gd name="T104" fmla="*/ 612 w 2991"/>
                  <a:gd name="T105" fmla="*/ 290 h 2993"/>
                  <a:gd name="T106" fmla="*/ 850 w 2991"/>
                  <a:gd name="T107" fmla="*/ 147 h 2993"/>
                  <a:gd name="T108" fmla="*/ 1114 w 2991"/>
                  <a:gd name="T109" fmla="*/ 50 h 2993"/>
                  <a:gd name="T110" fmla="*/ 1397 w 2991"/>
                  <a:gd name="T111" fmla="*/ 4 h 2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1" h="2993">
                    <a:moveTo>
                      <a:pt x="1400" y="194"/>
                    </a:moveTo>
                    <a:lnTo>
                      <a:pt x="1310" y="204"/>
                    </a:lnTo>
                    <a:lnTo>
                      <a:pt x="1220" y="219"/>
                    </a:lnTo>
                    <a:lnTo>
                      <a:pt x="1133" y="242"/>
                    </a:lnTo>
                    <a:lnTo>
                      <a:pt x="1048" y="269"/>
                    </a:lnTo>
                    <a:lnTo>
                      <a:pt x="966" y="302"/>
                    </a:lnTo>
                    <a:lnTo>
                      <a:pt x="887" y="341"/>
                    </a:lnTo>
                    <a:lnTo>
                      <a:pt x="810" y="385"/>
                    </a:lnTo>
                    <a:lnTo>
                      <a:pt x="738" y="433"/>
                    </a:lnTo>
                    <a:lnTo>
                      <a:pt x="669" y="486"/>
                    </a:lnTo>
                    <a:lnTo>
                      <a:pt x="603" y="544"/>
                    </a:lnTo>
                    <a:lnTo>
                      <a:pt x="541" y="605"/>
                    </a:lnTo>
                    <a:lnTo>
                      <a:pt x="484" y="671"/>
                    </a:lnTo>
                    <a:lnTo>
                      <a:pt x="431" y="740"/>
                    </a:lnTo>
                    <a:lnTo>
                      <a:pt x="383" y="814"/>
                    </a:lnTo>
                    <a:lnTo>
                      <a:pt x="339" y="889"/>
                    </a:lnTo>
                    <a:lnTo>
                      <a:pt x="301" y="969"/>
                    </a:lnTo>
                    <a:lnTo>
                      <a:pt x="267" y="1050"/>
                    </a:lnTo>
                    <a:lnTo>
                      <a:pt x="240" y="1135"/>
                    </a:lnTo>
                    <a:lnTo>
                      <a:pt x="218" y="1223"/>
                    </a:lnTo>
                    <a:lnTo>
                      <a:pt x="202" y="1312"/>
                    </a:lnTo>
                    <a:lnTo>
                      <a:pt x="193" y="1404"/>
                    </a:lnTo>
                    <a:lnTo>
                      <a:pt x="190" y="1497"/>
                    </a:lnTo>
                    <a:lnTo>
                      <a:pt x="193" y="1590"/>
                    </a:lnTo>
                    <a:lnTo>
                      <a:pt x="202" y="1682"/>
                    </a:lnTo>
                    <a:lnTo>
                      <a:pt x="218" y="1770"/>
                    </a:lnTo>
                    <a:lnTo>
                      <a:pt x="241" y="1858"/>
                    </a:lnTo>
                    <a:lnTo>
                      <a:pt x="268" y="1943"/>
                    </a:lnTo>
                    <a:lnTo>
                      <a:pt x="301" y="2025"/>
                    </a:lnTo>
                    <a:lnTo>
                      <a:pt x="340" y="2104"/>
                    </a:lnTo>
                    <a:lnTo>
                      <a:pt x="383" y="2181"/>
                    </a:lnTo>
                    <a:lnTo>
                      <a:pt x="432" y="2253"/>
                    </a:lnTo>
                    <a:lnTo>
                      <a:pt x="485" y="2323"/>
                    </a:lnTo>
                    <a:lnTo>
                      <a:pt x="542" y="2388"/>
                    </a:lnTo>
                    <a:lnTo>
                      <a:pt x="604" y="2451"/>
                    </a:lnTo>
                    <a:lnTo>
                      <a:pt x="670" y="2508"/>
                    </a:lnTo>
                    <a:lnTo>
                      <a:pt x="739" y="2561"/>
                    </a:lnTo>
                    <a:lnTo>
                      <a:pt x="811" y="2610"/>
                    </a:lnTo>
                    <a:lnTo>
                      <a:pt x="888" y="2653"/>
                    </a:lnTo>
                    <a:lnTo>
                      <a:pt x="968" y="2692"/>
                    </a:lnTo>
                    <a:lnTo>
                      <a:pt x="1049" y="2724"/>
                    </a:lnTo>
                    <a:lnTo>
                      <a:pt x="1134" y="2753"/>
                    </a:lnTo>
                    <a:lnTo>
                      <a:pt x="1222" y="2774"/>
                    </a:lnTo>
                    <a:lnTo>
                      <a:pt x="1311" y="2791"/>
                    </a:lnTo>
                    <a:lnTo>
                      <a:pt x="1402" y="2800"/>
                    </a:lnTo>
                    <a:lnTo>
                      <a:pt x="1495" y="2803"/>
                    </a:lnTo>
                    <a:lnTo>
                      <a:pt x="1588" y="2800"/>
                    </a:lnTo>
                    <a:lnTo>
                      <a:pt x="1680" y="2791"/>
                    </a:lnTo>
                    <a:lnTo>
                      <a:pt x="1769" y="2774"/>
                    </a:lnTo>
                    <a:lnTo>
                      <a:pt x="1857" y="2753"/>
                    </a:lnTo>
                    <a:lnTo>
                      <a:pt x="1941" y="2725"/>
                    </a:lnTo>
                    <a:lnTo>
                      <a:pt x="2023" y="2692"/>
                    </a:lnTo>
                    <a:lnTo>
                      <a:pt x="2103" y="2654"/>
                    </a:lnTo>
                    <a:lnTo>
                      <a:pt x="2178" y="2610"/>
                    </a:lnTo>
                    <a:lnTo>
                      <a:pt x="2252" y="2562"/>
                    </a:lnTo>
                    <a:lnTo>
                      <a:pt x="2321" y="2509"/>
                    </a:lnTo>
                    <a:lnTo>
                      <a:pt x="2386" y="2452"/>
                    </a:lnTo>
                    <a:lnTo>
                      <a:pt x="2448" y="2389"/>
                    </a:lnTo>
                    <a:lnTo>
                      <a:pt x="2506" y="2324"/>
                    </a:lnTo>
                    <a:lnTo>
                      <a:pt x="2559" y="2254"/>
                    </a:lnTo>
                    <a:lnTo>
                      <a:pt x="2607" y="2182"/>
                    </a:lnTo>
                    <a:lnTo>
                      <a:pt x="2651" y="2105"/>
                    </a:lnTo>
                    <a:lnTo>
                      <a:pt x="2690" y="2027"/>
                    </a:lnTo>
                    <a:lnTo>
                      <a:pt x="2722" y="1944"/>
                    </a:lnTo>
                    <a:lnTo>
                      <a:pt x="2750" y="1859"/>
                    </a:lnTo>
                    <a:lnTo>
                      <a:pt x="2772" y="1772"/>
                    </a:lnTo>
                    <a:lnTo>
                      <a:pt x="2788" y="1683"/>
                    </a:lnTo>
                    <a:lnTo>
                      <a:pt x="2798" y="1592"/>
                    </a:lnTo>
                    <a:lnTo>
                      <a:pt x="1495" y="1592"/>
                    </a:lnTo>
                    <a:lnTo>
                      <a:pt x="1474" y="1590"/>
                    </a:lnTo>
                    <a:lnTo>
                      <a:pt x="1454" y="1583"/>
                    </a:lnTo>
                    <a:lnTo>
                      <a:pt x="1436" y="1571"/>
                    </a:lnTo>
                    <a:lnTo>
                      <a:pt x="1421" y="1556"/>
                    </a:lnTo>
                    <a:lnTo>
                      <a:pt x="1410" y="1539"/>
                    </a:lnTo>
                    <a:lnTo>
                      <a:pt x="1402" y="1518"/>
                    </a:lnTo>
                    <a:lnTo>
                      <a:pt x="1400" y="1497"/>
                    </a:lnTo>
                    <a:lnTo>
                      <a:pt x="1400" y="194"/>
                    </a:lnTo>
                    <a:close/>
                    <a:moveTo>
                      <a:pt x="1495" y="0"/>
                    </a:moveTo>
                    <a:lnTo>
                      <a:pt x="1517" y="3"/>
                    </a:lnTo>
                    <a:lnTo>
                      <a:pt x="1537" y="10"/>
                    </a:lnTo>
                    <a:lnTo>
                      <a:pt x="1555" y="21"/>
                    </a:lnTo>
                    <a:lnTo>
                      <a:pt x="1570" y="35"/>
                    </a:lnTo>
                    <a:lnTo>
                      <a:pt x="1581" y="53"/>
                    </a:lnTo>
                    <a:lnTo>
                      <a:pt x="1588" y="73"/>
                    </a:lnTo>
                    <a:lnTo>
                      <a:pt x="1590" y="96"/>
                    </a:lnTo>
                    <a:lnTo>
                      <a:pt x="1590" y="1402"/>
                    </a:lnTo>
                    <a:lnTo>
                      <a:pt x="2896" y="1402"/>
                    </a:lnTo>
                    <a:lnTo>
                      <a:pt x="2918" y="1404"/>
                    </a:lnTo>
                    <a:lnTo>
                      <a:pt x="2938" y="1411"/>
                    </a:lnTo>
                    <a:lnTo>
                      <a:pt x="2955" y="1422"/>
                    </a:lnTo>
                    <a:lnTo>
                      <a:pt x="2970" y="1438"/>
                    </a:lnTo>
                    <a:lnTo>
                      <a:pt x="2982" y="1455"/>
                    </a:lnTo>
                    <a:lnTo>
                      <a:pt x="2989" y="1475"/>
                    </a:lnTo>
                    <a:lnTo>
                      <a:pt x="2991" y="1497"/>
                    </a:lnTo>
                    <a:lnTo>
                      <a:pt x="2988" y="1595"/>
                    </a:lnTo>
                    <a:lnTo>
                      <a:pt x="2978" y="1692"/>
                    </a:lnTo>
                    <a:lnTo>
                      <a:pt x="2963" y="1786"/>
                    </a:lnTo>
                    <a:lnTo>
                      <a:pt x="2942" y="1879"/>
                    </a:lnTo>
                    <a:lnTo>
                      <a:pt x="2915" y="1970"/>
                    </a:lnTo>
                    <a:lnTo>
                      <a:pt x="2883" y="2057"/>
                    </a:lnTo>
                    <a:lnTo>
                      <a:pt x="2845" y="2142"/>
                    </a:lnTo>
                    <a:lnTo>
                      <a:pt x="2802" y="2225"/>
                    </a:lnTo>
                    <a:lnTo>
                      <a:pt x="2754" y="2303"/>
                    </a:lnTo>
                    <a:lnTo>
                      <a:pt x="2702" y="2380"/>
                    </a:lnTo>
                    <a:lnTo>
                      <a:pt x="2646" y="2453"/>
                    </a:lnTo>
                    <a:lnTo>
                      <a:pt x="2584" y="2521"/>
                    </a:lnTo>
                    <a:lnTo>
                      <a:pt x="2519" y="2586"/>
                    </a:lnTo>
                    <a:lnTo>
                      <a:pt x="2451" y="2648"/>
                    </a:lnTo>
                    <a:lnTo>
                      <a:pt x="2378" y="2704"/>
                    </a:lnTo>
                    <a:lnTo>
                      <a:pt x="2302" y="2756"/>
                    </a:lnTo>
                    <a:lnTo>
                      <a:pt x="2223" y="2804"/>
                    </a:lnTo>
                    <a:lnTo>
                      <a:pt x="2140" y="2847"/>
                    </a:lnTo>
                    <a:lnTo>
                      <a:pt x="2056" y="2885"/>
                    </a:lnTo>
                    <a:lnTo>
                      <a:pt x="1968" y="2917"/>
                    </a:lnTo>
                    <a:lnTo>
                      <a:pt x="1877" y="2944"/>
                    </a:lnTo>
                    <a:lnTo>
                      <a:pt x="1785" y="2965"/>
                    </a:lnTo>
                    <a:lnTo>
                      <a:pt x="1690" y="2981"/>
                    </a:lnTo>
                    <a:lnTo>
                      <a:pt x="1593" y="2990"/>
                    </a:lnTo>
                    <a:lnTo>
                      <a:pt x="1495" y="2993"/>
                    </a:lnTo>
                    <a:lnTo>
                      <a:pt x="1397" y="2990"/>
                    </a:lnTo>
                    <a:lnTo>
                      <a:pt x="1300" y="2981"/>
                    </a:lnTo>
                    <a:lnTo>
                      <a:pt x="1206" y="2965"/>
                    </a:lnTo>
                    <a:lnTo>
                      <a:pt x="1114" y="2944"/>
                    </a:lnTo>
                    <a:lnTo>
                      <a:pt x="1023" y="2917"/>
                    </a:lnTo>
                    <a:lnTo>
                      <a:pt x="935" y="2885"/>
                    </a:lnTo>
                    <a:lnTo>
                      <a:pt x="850" y="2847"/>
                    </a:lnTo>
                    <a:lnTo>
                      <a:pt x="768" y="2804"/>
                    </a:lnTo>
                    <a:lnTo>
                      <a:pt x="689" y="2756"/>
                    </a:lnTo>
                    <a:lnTo>
                      <a:pt x="612" y="2704"/>
                    </a:lnTo>
                    <a:lnTo>
                      <a:pt x="540" y="2648"/>
                    </a:lnTo>
                    <a:lnTo>
                      <a:pt x="472" y="2586"/>
                    </a:lnTo>
                    <a:lnTo>
                      <a:pt x="406" y="2521"/>
                    </a:lnTo>
                    <a:lnTo>
                      <a:pt x="345" y="2453"/>
                    </a:lnTo>
                    <a:lnTo>
                      <a:pt x="289" y="2380"/>
                    </a:lnTo>
                    <a:lnTo>
                      <a:pt x="237" y="2303"/>
                    </a:lnTo>
                    <a:lnTo>
                      <a:pt x="189" y="2225"/>
                    </a:lnTo>
                    <a:lnTo>
                      <a:pt x="146" y="2142"/>
                    </a:lnTo>
                    <a:lnTo>
                      <a:pt x="108" y="2057"/>
                    </a:lnTo>
                    <a:lnTo>
                      <a:pt x="76" y="1970"/>
                    </a:lnTo>
                    <a:lnTo>
                      <a:pt x="49" y="1879"/>
                    </a:lnTo>
                    <a:lnTo>
                      <a:pt x="28" y="1786"/>
                    </a:lnTo>
                    <a:lnTo>
                      <a:pt x="12" y="1692"/>
                    </a:lnTo>
                    <a:lnTo>
                      <a:pt x="3" y="1595"/>
                    </a:lnTo>
                    <a:lnTo>
                      <a:pt x="0" y="1497"/>
                    </a:lnTo>
                    <a:lnTo>
                      <a:pt x="3" y="1399"/>
                    </a:lnTo>
                    <a:lnTo>
                      <a:pt x="12" y="1302"/>
                    </a:lnTo>
                    <a:lnTo>
                      <a:pt x="28" y="1207"/>
                    </a:lnTo>
                    <a:lnTo>
                      <a:pt x="49" y="1115"/>
                    </a:lnTo>
                    <a:lnTo>
                      <a:pt x="76" y="1024"/>
                    </a:lnTo>
                    <a:lnTo>
                      <a:pt x="108" y="936"/>
                    </a:lnTo>
                    <a:lnTo>
                      <a:pt x="146" y="851"/>
                    </a:lnTo>
                    <a:lnTo>
                      <a:pt x="189" y="769"/>
                    </a:lnTo>
                    <a:lnTo>
                      <a:pt x="237" y="690"/>
                    </a:lnTo>
                    <a:lnTo>
                      <a:pt x="289" y="613"/>
                    </a:lnTo>
                    <a:lnTo>
                      <a:pt x="345" y="541"/>
                    </a:lnTo>
                    <a:lnTo>
                      <a:pt x="406" y="472"/>
                    </a:lnTo>
                    <a:lnTo>
                      <a:pt x="472" y="407"/>
                    </a:lnTo>
                    <a:lnTo>
                      <a:pt x="540" y="346"/>
                    </a:lnTo>
                    <a:lnTo>
                      <a:pt x="612" y="290"/>
                    </a:lnTo>
                    <a:lnTo>
                      <a:pt x="689" y="237"/>
                    </a:lnTo>
                    <a:lnTo>
                      <a:pt x="768" y="190"/>
                    </a:lnTo>
                    <a:lnTo>
                      <a:pt x="850" y="147"/>
                    </a:lnTo>
                    <a:lnTo>
                      <a:pt x="935" y="109"/>
                    </a:lnTo>
                    <a:lnTo>
                      <a:pt x="1023" y="76"/>
                    </a:lnTo>
                    <a:lnTo>
                      <a:pt x="1114" y="50"/>
                    </a:lnTo>
                    <a:lnTo>
                      <a:pt x="1206" y="28"/>
                    </a:lnTo>
                    <a:lnTo>
                      <a:pt x="1300" y="13"/>
                    </a:lnTo>
                    <a:lnTo>
                      <a:pt x="1397" y="4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116"/>
              <p:cNvSpPr>
                <a:spLocks noEditPoints="1"/>
              </p:cNvSpPr>
              <p:nvPr/>
            </p:nvSpPr>
            <p:spPr bwMode="auto">
              <a:xfrm>
                <a:off x="4672013" y="2700338"/>
                <a:ext cx="252412" cy="252413"/>
              </a:xfrm>
              <a:custGeom>
                <a:avLst/>
                <a:gdLst>
                  <a:gd name="T0" fmla="*/ 190 w 1590"/>
                  <a:gd name="T1" fmla="*/ 1402 h 1592"/>
                  <a:gd name="T2" fmla="*/ 1388 w 1590"/>
                  <a:gd name="T3" fmla="*/ 1318 h 1592"/>
                  <a:gd name="T4" fmla="*/ 1353 w 1590"/>
                  <a:gd name="T5" fmla="*/ 1152 h 1592"/>
                  <a:gd name="T6" fmla="*/ 1298 w 1590"/>
                  <a:gd name="T7" fmla="*/ 992 h 1592"/>
                  <a:gd name="T8" fmla="*/ 1223 w 1590"/>
                  <a:gd name="T9" fmla="*/ 841 h 1592"/>
                  <a:gd name="T10" fmla="*/ 1128 w 1590"/>
                  <a:gd name="T11" fmla="*/ 700 h 1592"/>
                  <a:gd name="T12" fmla="*/ 1014 w 1590"/>
                  <a:gd name="T13" fmla="*/ 571 h 1592"/>
                  <a:gd name="T14" fmla="*/ 887 w 1590"/>
                  <a:gd name="T15" fmla="*/ 460 h 1592"/>
                  <a:gd name="T16" fmla="*/ 747 w 1590"/>
                  <a:gd name="T17" fmla="*/ 367 h 1592"/>
                  <a:gd name="T18" fmla="*/ 597 w 1590"/>
                  <a:gd name="T19" fmla="*/ 292 h 1592"/>
                  <a:gd name="T20" fmla="*/ 439 w 1590"/>
                  <a:gd name="T21" fmla="*/ 237 h 1592"/>
                  <a:gd name="T22" fmla="*/ 273 w 1590"/>
                  <a:gd name="T23" fmla="*/ 203 h 1592"/>
                  <a:gd name="T24" fmla="*/ 95 w 1590"/>
                  <a:gd name="T25" fmla="*/ 0 h 1592"/>
                  <a:gd name="T26" fmla="*/ 276 w 1590"/>
                  <a:gd name="T27" fmla="*/ 11 h 1592"/>
                  <a:gd name="T28" fmla="*/ 455 w 1590"/>
                  <a:gd name="T29" fmla="*/ 44 h 1592"/>
                  <a:gd name="T30" fmla="*/ 626 w 1590"/>
                  <a:gd name="T31" fmla="*/ 98 h 1592"/>
                  <a:gd name="T32" fmla="*/ 790 w 1590"/>
                  <a:gd name="T33" fmla="*/ 173 h 1592"/>
                  <a:gd name="T34" fmla="*/ 944 w 1590"/>
                  <a:gd name="T35" fmla="*/ 266 h 1592"/>
                  <a:gd name="T36" fmla="*/ 1087 w 1590"/>
                  <a:gd name="T37" fmla="*/ 377 h 1592"/>
                  <a:gd name="T38" fmla="*/ 1215 w 1590"/>
                  <a:gd name="T39" fmla="*/ 507 h 1592"/>
                  <a:gd name="T40" fmla="*/ 1327 w 1590"/>
                  <a:gd name="T41" fmla="*/ 649 h 1592"/>
                  <a:gd name="T42" fmla="*/ 1420 w 1590"/>
                  <a:gd name="T43" fmla="*/ 803 h 1592"/>
                  <a:gd name="T44" fmla="*/ 1492 w 1590"/>
                  <a:gd name="T45" fmla="*/ 965 h 1592"/>
                  <a:gd name="T46" fmla="*/ 1546 w 1590"/>
                  <a:gd name="T47" fmla="*/ 1136 h 1592"/>
                  <a:gd name="T48" fmla="*/ 1579 w 1590"/>
                  <a:gd name="T49" fmla="*/ 1311 h 1592"/>
                  <a:gd name="T50" fmla="*/ 1590 w 1590"/>
                  <a:gd name="T51" fmla="*/ 1492 h 1592"/>
                  <a:gd name="T52" fmla="*/ 1588 w 1590"/>
                  <a:gd name="T53" fmla="*/ 1519 h 1592"/>
                  <a:gd name="T54" fmla="*/ 1570 w 1590"/>
                  <a:gd name="T55" fmla="*/ 1556 h 1592"/>
                  <a:gd name="T56" fmla="*/ 1537 w 1590"/>
                  <a:gd name="T57" fmla="*/ 1582 h 1592"/>
                  <a:gd name="T58" fmla="*/ 1495 w 1590"/>
                  <a:gd name="T59" fmla="*/ 1592 h 1592"/>
                  <a:gd name="T60" fmla="*/ 72 w 1590"/>
                  <a:gd name="T61" fmla="*/ 1589 h 1592"/>
                  <a:gd name="T62" fmla="*/ 34 w 1590"/>
                  <a:gd name="T63" fmla="*/ 1571 h 1592"/>
                  <a:gd name="T64" fmla="*/ 9 w 1590"/>
                  <a:gd name="T65" fmla="*/ 1539 h 1592"/>
                  <a:gd name="T66" fmla="*/ 0 w 1590"/>
                  <a:gd name="T67" fmla="*/ 1497 h 1592"/>
                  <a:gd name="T68" fmla="*/ 2 w 1590"/>
                  <a:gd name="T69" fmla="*/ 74 h 1592"/>
                  <a:gd name="T70" fmla="*/ 20 w 1590"/>
                  <a:gd name="T71" fmla="*/ 36 h 1592"/>
                  <a:gd name="T72" fmla="*/ 53 w 1590"/>
                  <a:gd name="T73" fmla="*/ 10 h 1592"/>
                  <a:gd name="T74" fmla="*/ 95 w 1590"/>
                  <a:gd name="T75" fmla="*/ 0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0" h="1592">
                    <a:moveTo>
                      <a:pt x="190" y="194"/>
                    </a:moveTo>
                    <a:lnTo>
                      <a:pt x="190" y="1402"/>
                    </a:lnTo>
                    <a:lnTo>
                      <a:pt x="1396" y="1402"/>
                    </a:lnTo>
                    <a:lnTo>
                      <a:pt x="1388" y="1318"/>
                    </a:lnTo>
                    <a:lnTo>
                      <a:pt x="1373" y="1234"/>
                    </a:lnTo>
                    <a:lnTo>
                      <a:pt x="1353" y="1152"/>
                    </a:lnTo>
                    <a:lnTo>
                      <a:pt x="1329" y="1070"/>
                    </a:lnTo>
                    <a:lnTo>
                      <a:pt x="1298" y="992"/>
                    </a:lnTo>
                    <a:lnTo>
                      <a:pt x="1262" y="915"/>
                    </a:lnTo>
                    <a:lnTo>
                      <a:pt x="1223" y="841"/>
                    </a:lnTo>
                    <a:lnTo>
                      <a:pt x="1178" y="768"/>
                    </a:lnTo>
                    <a:lnTo>
                      <a:pt x="1128" y="700"/>
                    </a:lnTo>
                    <a:lnTo>
                      <a:pt x="1072" y="633"/>
                    </a:lnTo>
                    <a:lnTo>
                      <a:pt x="1014" y="571"/>
                    </a:lnTo>
                    <a:lnTo>
                      <a:pt x="952" y="513"/>
                    </a:lnTo>
                    <a:lnTo>
                      <a:pt x="887" y="460"/>
                    </a:lnTo>
                    <a:lnTo>
                      <a:pt x="818" y="411"/>
                    </a:lnTo>
                    <a:lnTo>
                      <a:pt x="747" y="367"/>
                    </a:lnTo>
                    <a:lnTo>
                      <a:pt x="673" y="327"/>
                    </a:lnTo>
                    <a:lnTo>
                      <a:pt x="597" y="292"/>
                    </a:lnTo>
                    <a:lnTo>
                      <a:pt x="518" y="263"/>
                    </a:lnTo>
                    <a:lnTo>
                      <a:pt x="439" y="237"/>
                    </a:lnTo>
                    <a:lnTo>
                      <a:pt x="357" y="218"/>
                    </a:lnTo>
                    <a:lnTo>
                      <a:pt x="273" y="203"/>
                    </a:lnTo>
                    <a:lnTo>
                      <a:pt x="190" y="194"/>
                    </a:lnTo>
                    <a:close/>
                    <a:moveTo>
                      <a:pt x="95" y="0"/>
                    </a:moveTo>
                    <a:lnTo>
                      <a:pt x="185" y="3"/>
                    </a:lnTo>
                    <a:lnTo>
                      <a:pt x="276" y="11"/>
                    </a:lnTo>
                    <a:lnTo>
                      <a:pt x="366" y="26"/>
                    </a:lnTo>
                    <a:lnTo>
                      <a:pt x="455" y="44"/>
                    </a:lnTo>
                    <a:lnTo>
                      <a:pt x="542" y="69"/>
                    </a:lnTo>
                    <a:lnTo>
                      <a:pt x="626" y="98"/>
                    </a:lnTo>
                    <a:lnTo>
                      <a:pt x="709" y="133"/>
                    </a:lnTo>
                    <a:lnTo>
                      <a:pt x="790" y="173"/>
                    </a:lnTo>
                    <a:lnTo>
                      <a:pt x="868" y="217"/>
                    </a:lnTo>
                    <a:lnTo>
                      <a:pt x="944" y="266"/>
                    </a:lnTo>
                    <a:lnTo>
                      <a:pt x="1017" y="319"/>
                    </a:lnTo>
                    <a:lnTo>
                      <a:pt x="1087" y="377"/>
                    </a:lnTo>
                    <a:lnTo>
                      <a:pt x="1153" y="439"/>
                    </a:lnTo>
                    <a:lnTo>
                      <a:pt x="1215" y="507"/>
                    </a:lnTo>
                    <a:lnTo>
                      <a:pt x="1274" y="576"/>
                    </a:lnTo>
                    <a:lnTo>
                      <a:pt x="1327" y="649"/>
                    </a:lnTo>
                    <a:lnTo>
                      <a:pt x="1376" y="724"/>
                    </a:lnTo>
                    <a:lnTo>
                      <a:pt x="1420" y="803"/>
                    </a:lnTo>
                    <a:lnTo>
                      <a:pt x="1458" y="882"/>
                    </a:lnTo>
                    <a:lnTo>
                      <a:pt x="1492" y="965"/>
                    </a:lnTo>
                    <a:lnTo>
                      <a:pt x="1522" y="1050"/>
                    </a:lnTo>
                    <a:lnTo>
                      <a:pt x="1546" y="1136"/>
                    </a:lnTo>
                    <a:lnTo>
                      <a:pt x="1564" y="1224"/>
                    </a:lnTo>
                    <a:lnTo>
                      <a:pt x="1579" y="1311"/>
                    </a:lnTo>
                    <a:lnTo>
                      <a:pt x="1587" y="1401"/>
                    </a:lnTo>
                    <a:lnTo>
                      <a:pt x="1590" y="1492"/>
                    </a:lnTo>
                    <a:lnTo>
                      <a:pt x="1590" y="1497"/>
                    </a:lnTo>
                    <a:lnTo>
                      <a:pt x="1588" y="1519"/>
                    </a:lnTo>
                    <a:lnTo>
                      <a:pt x="1581" y="1539"/>
                    </a:lnTo>
                    <a:lnTo>
                      <a:pt x="1570" y="1556"/>
                    </a:lnTo>
                    <a:lnTo>
                      <a:pt x="1554" y="1571"/>
                    </a:lnTo>
                    <a:lnTo>
                      <a:pt x="1537" y="1582"/>
                    </a:lnTo>
                    <a:lnTo>
                      <a:pt x="1517" y="1589"/>
                    </a:lnTo>
                    <a:lnTo>
                      <a:pt x="1495" y="1592"/>
                    </a:lnTo>
                    <a:lnTo>
                      <a:pt x="95" y="1592"/>
                    </a:lnTo>
                    <a:lnTo>
                      <a:pt x="72" y="1589"/>
                    </a:lnTo>
                    <a:lnTo>
                      <a:pt x="53" y="1582"/>
                    </a:lnTo>
                    <a:lnTo>
                      <a:pt x="34" y="1571"/>
                    </a:lnTo>
                    <a:lnTo>
                      <a:pt x="20" y="1556"/>
                    </a:lnTo>
                    <a:lnTo>
                      <a:pt x="9" y="1539"/>
                    </a:lnTo>
                    <a:lnTo>
                      <a:pt x="2" y="1519"/>
                    </a:lnTo>
                    <a:lnTo>
                      <a:pt x="0" y="1497"/>
                    </a:lnTo>
                    <a:lnTo>
                      <a:pt x="0" y="95"/>
                    </a:lnTo>
                    <a:lnTo>
                      <a:pt x="2" y="74"/>
                    </a:lnTo>
                    <a:lnTo>
                      <a:pt x="9" y="53"/>
                    </a:lnTo>
                    <a:lnTo>
                      <a:pt x="20" y="36"/>
                    </a:lnTo>
                    <a:lnTo>
                      <a:pt x="34" y="22"/>
                    </a:lnTo>
                    <a:lnTo>
                      <a:pt x="53" y="10"/>
                    </a:lnTo>
                    <a:lnTo>
                      <a:pt x="72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1" name="Freeform 201"/>
            <p:cNvSpPr>
              <a:spLocks noEditPoints="1"/>
            </p:cNvSpPr>
            <p:nvPr/>
          </p:nvSpPr>
          <p:spPr bwMode="auto">
            <a:xfrm>
              <a:off x="4266607" y="2975517"/>
              <a:ext cx="476583" cy="476583"/>
            </a:xfrm>
            <a:custGeom>
              <a:avLst/>
              <a:gdLst>
                <a:gd name="T0" fmla="*/ 1217 w 3484"/>
                <a:gd name="T1" fmla="*/ 237 h 3486"/>
                <a:gd name="T2" fmla="*/ 891 w 3484"/>
                <a:gd name="T3" fmla="*/ 355 h 3486"/>
                <a:gd name="T4" fmla="*/ 613 w 3484"/>
                <a:gd name="T5" fmla="*/ 553 h 3486"/>
                <a:gd name="T6" fmla="*/ 397 w 3484"/>
                <a:gd name="T7" fmla="*/ 817 h 3486"/>
                <a:gd name="T8" fmla="*/ 258 w 3484"/>
                <a:gd name="T9" fmla="*/ 1133 h 3486"/>
                <a:gd name="T10" fmla="*/ 208 w 3484"/>
                <a:gd name="T11" fmla="*/ 1486 h 3486"/>
                <a:gd name="T12" fmla="*/ 258 w 3484"/>
                <a:gd name="T13" fmla="*/ 1840 h 3486"/>
                <a:gd name="T14" fmla="*/ 397 w 3484"/>
                <a:gd name="T15" fmla="*/ 2156 h 3486"/>
                <a:gd name="T16" fmla="*/ 613 w 3484"/>
                <a:gd name="T17" fmla="*/ 2420 h 3486"/>
                <a:gd name="T18" fmla="*/ 891 w 3484"/>
                <a:gd name="T19" fmla="*/ 2618 h 3486"/>
                <a:gd name="T20" fmla="*/ 1217 w 3484"/>
                <a:gd name="T21" fmla="*/ 2737 h 3486"/>
                <a:gd name="T22" fmla="*/ 1576 w 3484"/>
                <a:gd name="T23" fmla="*/ 2761 h 3486"/>
                <a:gd name="T24" fmla="*/ 1922 w 3484"/>
                <a:gd name="T25" fmla="*/ 2688 h 3486"/>
                <a:gd name="T26" fmla="*/ 2226 w 3484"/>
                <a:gd name="T27" fmla="*/ 2528 h 3486"/>
                <a:gd name="T28" fmla="*/ 2474 w 3484"/>
                <a:gd name="T29" fmla="*/ 2295 h 3486"/>
                <a:gd name="T30" fmla="*/ 2654 w 3484"/>
                <a:gd name="T31" fmla="*/ 2004 h 3486"/>
                <a:gd name="T32" fmla="*/ 2750 w 3484"/>
                <a:gd name="T33" fmla="*/ 1666 h 3486"/>
                <a:gd name="T34" fmla="*/ 2750 w 3484"/>
                <a:gd name="T35" fmla="*/ 1306 h 3486"/>
                <a:gd name="T36" fmla="*/ 2654 w 3484"/>
                <a:gd name="T37" fmla="*/ 970 h 3486"/>
                <a:gd name="T38" fmla="*/ 2474 w 3484"/>
                <a:gd name="T39" fmla="*/ 679 h 3486"/>
                <a:gd name="T40" fmla="*/ 2226 w 3484"/>
                <a:gd name="T41" fmla="*/ 445 h 3486"/>
                <a:gd name="T42" fmla="*/ 1922 w 3484"/>
                <a:gd name="T43" fmla="*/ 285 h 3486"/>
                <a:gd name="T44" fmla="*/ 1576 w 3484"/>
                <a:gd name="T45" fmla="*/ 212 h 3486"/>
                <a:gd name="T46" fmla="*/ 1679 w 3484"/>
                <a:gd name="T47" fmla="*/ 13 h 3486"/>
                <a:gd name="T48" fmla="*/ 2042 w 3484"/>
                <a:gd name="T49" fmla="*/ 108 h 3486"/>
                <a:gd name="T50" fmla="*/ 2364 w 3484"/>
                <a:gd name="T51" fmla="*/ 287 h 3486"/>
                <a:gd name="T52" fmla="*/ 2628 w 3484"/>
                <a:gd name="T53" fmla="*/ 536 h 3486"/>
                <a:gd name="T54" fmla="*/ 2827 w 3484"/>
                <a:gd name="T55" fmla="*/ 845 h 3486"/>
                <a:gd name="T56" fmla="*/ 2944 w 3484"/>
                <a:gd name="T57" fmla="*/ 1199 h 3486"/>
                <a:gd name="T58" fmla="*/ 2969 w 3484"/>
                <a:gd name="T59" fmla="*/ 1587 h 3486"/>
                <a:gd name="T60" fmla="*/ 2891 w 3484"/>
                <a:gd name="T61" fmla="*/ 1971 h 3486"/>
                <a:gd name="T62" fmla="*/ 2722 w 3484"/>
                <a:gd name="T63" fmla="*/ 2311 h 3486"/>
                <a:gd name="T64" fmla="*/ 3469 w 3484"/>
                <a:gd name="T65" fmla="*/ 3327 h 3486"/>
                <a:gd name="T66" fmla="*/ 3480 w 3484"/>
                <a:gd name="T67" fmla="*/ 3415 h 3486"/>
                <a:gd name="T68" fmla="*/ 3420 w 3484"/>
                <a:gd name="T69" fmla="*/ 3479 h 3486"/>
                <a:gd name="T70" fmla="*/ 3342 w 3484"/>
                <a:gd name="T71" fmla="*/ 3478 h 3486"/>
                <a:gd name="T72" fmla="*/ 2388 w 3484"/>
                <a:gd name="T73" fmla="*/ 2668 h 3486"/>
                <a:gd name="T74" fmla="*/ 2059 w 3484"/>
                <a:gd name="T75" fmla="*/ 2858 h 3486"/>
                <a:gd name="T76" fmla="*/ 1685 w 3484"/>
                <a:gd name="T77" fmla="*/ 2960 h 3486"/>
                <a:gd name="T78" fmla="*/ 1292 w 3484"/>
                <a:gd name="T79" fmla="*/ 2961 h 3486"/>
                <a:gd name="T80" fmla="*/ 930 w 3484"/>
                <a:gd name="T81" fmla="*/ 2865 h 3486"/>
                <a:gd name="T82" fmla="*/ 608 w 3484"/>
                <a:gd name="T83" fmla="*/ 2686 h 3486"/>
                <a:gd name="T84" fmla="*/ 343 w 3484"/>
                <a:gd name="T85" fmla="*/ 2436 h 3486"/>
                <a:gd name="T86" fmla="*/ 145 w 3484"/>
                <a:gd name="T87" fmla="*/ 2128 h 3486"/>
                <a:gd name="T88" fmla="*/ 28 w 3484"/>
                <a:gd name="T89" fmla="*/ 1774 h 3486"/>
                <a:gd name="T90" fmla="*/ 3 w 3484"/>
                <a:gd name="T91" fmla="*/ 1389 h 3486"/>
                <a:gd name="T92" fmla="*/ 75 w 3484"/>
                <a:gd name="T93" fmla="*/ 1018 h 3486"/>
                <a:gd name="T94" fmla="*/ 234 w 3484"/>
                <a:gd name="T95" fmla="*/ 685 h 3486"/>
                <a:gd name="T96" fmla="*/ 468 w 3484"/>
                <a:gd name="T97" fmla="*/ 404 h 3486"/>
                <a:gd name="T98" fmla="*/ 763 w 3484"/>
                <a:gd name="T99" fmla="*/ 188 h 3486"/>
                <a:gd name="T100" fmla="*/ 1107 w 3484"/>
                <a:gd name="T101" fmla="*/ 49 h 3486"/>
                <a:gd name="T102" fmla="*/ 1486 w 3484"/>
                <a:gd name="T103" fmla="*/ 0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4" h="3486">
                  <a:moveTo>
                    <a:pt x="1485" y="209"/>
                  </a:moveTo>
                  <a:lnTo>
                    <a:pt x="1394" y="212"/>
                  </a:lnTo>
                  <a:lnTo>
                    <a:pt x="1305" y="222"/>
                  </a:lnTo>
                  <a:lnTo>
                    <a:pt x="1217" y="237"/>
                  </a:lnTo>
                  <a:lnTo>
                    <a:pt x="1132" y="259"/>
                  </a:lnTo>
                  <a:lnTo>
                    <a:pt x="1049" y="285"/>
                  </a:lnTo>
                  <a:lnTo>
                    <a:pt x="969" y="318"/>
                  </a:lnTo>
                  <a:lnTo>
                    <a:pt x="891" y="355"/>
                  </a:lnTo>
                  <a:lnTo>
                    <a:pt x="816" y="398"/>
                  </a:lnTo>
                  <a:lnTo>
                    <a:pt x="745" y="445"/>
                  </a:lnTo>
                  <a:lnTo>
                    <a:pt x="677" y="497"/>
                  </a:lnTo>
                  <a:lnTo>
                    <a:pt x="613" y="553"/>
                  </a:lnTo>
                  <a:lnTo>
                    <a:pt x="552" y="614"/>
                  </a:lnTo>
                  <a:lnTo>
                    <a:pt x="496" y="679"/>
                  </a:lnTo>
                  <a:lnTo>
                    <a:pt x="444" y="746"/>
                  </a:lnTo>
                  <a:lnTo>
                    <a:pt x="397" y="817"/>
                  </a:lnTo>
                  <a:lnTo>
                    <a:pt x="354" y="892"/>
                  </a:lnTo>
                  <a:lnTo>
                    <a:pt x="317" y="970"/>
                  </a:lnTo>
                  <a:lnTo>
                    <a:pt x="284" y="1050"/>
                  </a:lnTo>
                  <a:lnTo>
                    <a:pt x="258" y="1133"/>
                  </a:lnTo>
                  <a:lnTo>
                    <a:pt x="235" y="1218"/>
                  </a:lnTo>
                  <a:lnTo>
                    <a:pt x="220" y="1306"/>
                  </a:lnTo>
                  <a:lnTo>
                    <a:pt x="211" y="1395"/>
                  </a:lnTo>
                  <a:lnTo>
                    <a:pt x="208" y="1486"/>
                  </a:lnTo>
                  <a:lnTo>
                    <a:pt x="211" y="1577"/>
                  </a:lnTo>
                  <a:lnTo>
                    <a:pt x="220" y="1668"/>
                  </a:lnTo>
                  <a:lnTo>
                    <a:pt x="235" y="1754"/>
                  </a:lnTo>
                  <a:lnTo>
                    <a:pt x="258" y="1840"/>
                  </a:lnTo>
                  <a:lnTo>
                    <a:pt x="284" y="1923"/>
                  </a:lnTo>
                  <a:lnTo>
                    <a:pt x="317" y="2004"/>
                  </a:lnTo>
                  <a:lnTo>
                    <a:pt x="354" y="2081"/>
                  </a:lnTo>
                  <a:lnTo>
                    <a:pt x="397" y="2156"/>
                  </a:lnTo>
                  <a:lnTo>
                    <a:pt x="444" y="2227"/>
                  </a:lnTo>
                  <a:lnTo>
                    <a:pt x="496" y="2295"/>
                  </a:lnTo>
                  <a:lnTo>
                    <a:pt x="552" y="2360"/>
                  </a:lnTo>
                  <a:lnTo>
                    <a:pt x="613" y="2420"/>
                  </a:lnTo>
                  <a:lnTo>
                    <a:pt x="677" y="2476"/>
                  </a:lnTo>
                  <a:lnTo>
                    <a:pt x="745" y="2528"/>
                  </a:lnTo>
                  <a:lnTo>
                    <a:pt x="816" y="2576"/>
                  </a:lnTo>
                  <a:lnTo>
                    <a:pt x="891" y="2618"/>
                  </a:lnTo>
                  <a:lnTo>
                    <a:pt x="969" y="2655"/>
                  </a:lnTo>
                  <a:lnTo>
                    <a:pt x="1049" y="2688"/>
                  </a:lnTo>
                  <a:lnTo>
                    <a:pt x="1132" y="2716"/>
                  </a:lnTo>
                  <a:lnTo>
                    <a:pt x="1217" y="2737"/>
                  </a:lnTo>
                  <a:lnTo>
                    <a:pt x="1305" y="2752"/>
                  </a:lnTo>
                  <a:lnTo>
                    <a:pt x="1394" y="2761"/>
                  </a:lnTo>
                  <a:lnTo>
                    <a:pt x="1485" y="2765"/>
                  </a:lnTo>
                  <a:lnTo>
                    <a:pt x="1576" y="2761"/>
                  </a:lnTo>
                  <a:lnTo>
                    <a:pt x="1666" y="2752"/>
                  </a:lnTo>
                  <a:lnTo>
                    <a:pt x="1753" y="2737"/>
                  </a:lnTo>
                  <a:lnTo>
                    <a:pt x="1839" y="2716"/>
                  </a:lnTo>
                  <a:lnTo>
                    <a:pt x="1922" y="2688"/>
                  </a:lnTo>
                  <a:lnTo>
                    <a:pt x="2002" y="2655"/>
                  </a:lnTo>
                  <a:lnTo>
                    <a:pt x="2079" y="2618"/>
                  </a:lnTo>
                  <a:lnTo>
                    <a:pt x="2155" y="2575"/>
                  </a:lnTo>
                  <a:lnTo>
                    <a:pt x="2226" y="2528"/>
                  </a:lnTo>
                  <a:lnTo>
                    <a:pt x="2294" y="2476"/>
                  </a:lnTo>
                  <a:lnTo>
                    <a:pt x="2357" y="2420"/>
                  </a:lnTo>
                  <a:lnTo>
                    <a:pt x="2418" y="2360"/>
                  </a:lnTo>
                  <a:lnTo>
                    <a:pt x="2474" y="2295"/>
                  </a:lnTo>
                  <a:lnTo>
                    <a:pt x="2526" y="2227"/>
                  </a:lnTo>
                  <a:lnTo>
                    <a:pt x="2573" y="2155"/>
                  </a:lnTo>
                  <a:lnTo>
                    <a:pt x="2616" y="2081"/>
                  </a:lnTo>
                  <a:lnTo>
                    <a:pt x="2654" y="2004"/>
                  </a:lnTo>
                  <a:lnTo>
                    <a:pt x="2686" y="1923"/>
                  </a:lnTo>
                  <a:lnTo>
                    <a:pt x="2713" y="1840"/>
                  </a:lnTo>
                  <a:lnTo>
                    <a:pt x="2734" y="1754"/>
                  </a:lnTo>
                  <a:lnTo>
                    <a:pt x="2750" y="1666"/>
                  </a:lnTo>
                  <a:lnTo>
                    <a:pt x="2760" y="1577"/>
                  </a:lnTo>
                  <a:lnTo>
                    <a:pt x="2763" y="1486"/>
                  </a:lnTo>
                  <a:lnTo>
                    <a:pt x="2760" y="1395"/>
                  </a:lnTo>
                  <a:lnTo>
                    <a:pt x="2750" y="1306"/>
                  </a:lnTo>
                  <a:lnTo>
                    <a:pt x="2734" y="1218"/>
                  </a:lnTo>
                  <a:lnTo>
                    <a:pt x="2713" y="1133"/>
                  </a:lnTo>
                  <a:lnTo>
                    <a:pt x="2686" y="1051"/>
                  </a:lnTo>
                  <a:lnTo>
                    <a:pt x="2654" y="970"/>
                  </a:lnTo>
                  <a:lnTo>
                    <a:pt x="2616" y="893"/>
                  </a:lnTo>
                  <a:lnTo>
                    <a:pt x="2573" y="817"/>
                  </a:lnTo>
                  <a:lnTo>
                    <a:pt x="2526" y="746"/>
                  </a:lnTo>
                  <a:lnTo>
                    <a:pt x="2474" y="679"/>
                  </a:lnTo>
                  <a:lnTo>
                    <a:pt x="2418" y="614"/>
                  </a:lnTo>
                  <a:lnTo>
                    <a:pt x="2357" y="553"/>
                  </a:lnTo>
                  <a:lnTo>
                    <a:pt x="2294" y="497"/>
                  </a:lnTo>
                  <a:lnTo>
                    <a:pt x="2226" y="445"/>
                  </a:lnTo>
                  <a:lnTo>
                    <a:pt x="2155" y="399"/>
                  </a:lnTo>
                  <a:lnTo>
                    <a:pt x="2079" y="355"/>
                  </a:lnTo>
                  <a:lnTo>
                    <a:pt x="2002" y="318"/>
                  </a:lnTo>
                  <a:lnTo>
                    <a:pt x="1922" y="285"/>
                  </a:lnTo>
                  <a:lnTo>
                    <a:pt x="1839" y="259"/>
                  </a:lnTo>
                  <a:lnTo>
                    <a:pt x="1753" y="237"/>
                  </a:lnTo>
                  <a:lnTo>
                    <a:pt x="1666" y="222"/>
                  </a:lnTo>
                  <a:lnTo>
                    <a:pt x="1576" y="212"/>
                  </a:lnTo>
                  <a:lnTo>
                    <a:pt x="1485" y="209"/>
                  </a:lnTo>
                  <a:close/>
                  <a:moveTo>
                    <a:pt x="1486" y="0"/>
                  </a:moveTo>
                  <a:lnTo>
                    <a:pt x="1583" y="3"/>
                  </a:lnTo>
                  <a:lnTo>
                    <a:pt x="1679" y="13"/>
                  </a:lnTo>
                  <a:lnTo>
                    <a:pt x="1773" y="28"/>
                  </a:lnTo>
                  <a:lnTo>
                    <a:pt x="1865" y="49"/>
                  </a:lnTo>
                  <a:lnTo>
                    <a:pt x="1955" y="75"/>
                  </a:lnTo>
                  <a:lnTo>
                    <a:pt x="2042" y="108"/>
                  </a:lnTo>
                  <a:lnTo>
                    <a:pt x="2127" y="145"/>
                  </a:lnTo>
                  <a:lnTo>
                    <a:pt x="2209" y="188"/>
                  </a:lnTo>
                  <a:lnTo>
                    <a:pt x="2287" y="235"/>
                  </a:lnTo>
                  <a:lnTo>
                    <a:pt x="2364" y="287"/>
                  </a:lnTo>
                  <a:lnTo>
                    <a:pt x="2436" y="344"/>
                  </a:lnTo>
                  <a:lnTo>
                    <a:pt x="2503" y="404"/>
                  </a:lnTo>
                  <a:lnTo>
                    <a:pt x="2568" y="469"/>
                  </a:lnTo>
                  <a:lnTo>
                    <a:pt x="2628" y="536"/>
                  </a:lnTo>
                  <a:lnTo>
                    <a:pt x="2685" y="609"/>
                  </a:lnTo>
                  <a:lnTo>
                    <a:pt x="2737" y="685"/>
                  </a:lnTo>
                  <a:lnTo>
                    <a:pt x="2784" y="763"/>
                  </a:lnTo>
                  <a:lnTo>
                    <a:pt x="2827" y="845"/>
                  </a:lnTo>
                  <a:lnTo>
                    <a:pt x="2864" y="930"/>
                  </a:lnTo>
                  <a:lnTo>
                    <a:pt x="2897" y="1017"/>
                  </a:lnTo>
                  <a:lnTo>
                    <a:pt x="2923" y="1107"/>
                  </a:lnTo>
                  <a:lnTo>
                    <a:pt x="2944" y="1199"/>
                  </a:lnTo>
                  <a:lnTo>
                    <a:pt x="2960" y="1293"/>
                  </a:lnTo>
                  <a:lnTo>
                    <a:pt x="2969" y="1389"/>
                  </a:lnTo>
                  <a:lnTo>
                    <a:pt x="2972" y="1486"/>
                  </a:lnTo>
                  <a:lnTo>
                    <a:pt x="2969" y="1587"/>
                  </a:lnTo>
                  <a:lnTo>
                    <a:pt x="2959" y="1687"/>
                  </a:lnTo>
                  <a:lnTo>
                    <a:pt x="2942" y="1783"/>
                  </a:lnTo>
                  <a:lnTo>
                    <a:pt x="2920" y="1878"/>
                  </a:lnTo>
                  <a:lnTo>
                    <a:pt x="2891" y="1971"/>
                  </a:lnTo>
                  <a:lnTo>
                    <a:pt x="2857" y="2060"/>
                  </a:lnTo>
                  <a:lnTo>
                    <a:pt x="2817" y="2147"/>
                  </a:lnTo>
                  <a:lnTo>
                    <a:pt x="2773" y="2230"/>
                  </a:lnTo>
                  <a:lnTo>
                    <a:pt x="2722" y="2311"/>
                  </a:lnTo>
                  <a:lnTo>
                    <a:pt x="2668" y="2388"/>
                  </a:lnTo>
                  <a:lnTo>
                    <a:pt x="2607" y="2461"/>
                  </a:lnTo>
                  <a:lnTo>
                    <a:pt x="3454" y="3308"/>
                  </a:lnTo>
                  <a:lnTo>
                    <a:pt x="3469" y="3327"/>
                  </a:lnTo>
                  <a:lnTo>
                    <a:pt x="3480" y="3349"/>
                  </a:lnTo>
                  <a:lnTo>
                    <a:pt x="3484" y="3371"/>
                  </a:lnTo>
                  <a:lnTo>
                    <a:pt x="3484" y="3393"/>
                  </a:lnTo>
                  <a:lnTo>
                    <a:pt x="3480" y="3415"/>
                  </a:lnTo>
                  <a:lnTo>
                    <a:pt x="3469" y="3437"/>
                  </a:lnTo>
                  <a:lnTo>
                    <a:pt x="3454" y="3456"/>
                  </a:lnTo>
                  <a:lnTo>
                    <a:pt x="3438" y="3470"/>
                  </a:lnTo>
                  <a:lnTo>
                    <a:pt x="3420" y="3479"/>
                  </a:lnTo>
                  <a:lnTo>
                    <a:pt x="3401" y="3484"/>
                  </a:lnTo>
                  <a:lnTo>
                    <a:pt x="3381" y="3486"/>
                  </a:lnTo>
                  <a:lnTo>
                    <a:pt x="3362" y="3484"/>
                  </a:lnTo>
                  <a:lnTo>
                    <a:pt x="3342" y="3478"/>
                  </a:lnTo>
                  <a:lnTo>
                    <a:pt x="3324" y="3468"/>
                  </a:lnTo>
                  <a:lnTo>
                    <a:pt x="3308" y="3456"/>
                  </a:lnTo>
                  <a:lnTo>
                    <a:pt x="2461" y="2608"/>
                  </a:lnTo>
                  <a:lnTo>
                    <a:pt x="2388" y="2668"/>
                  </a:lnTo>
                  <a:lnTo>
                    <a:pt x="2311" y="2723"/>
                  </a:lnTo>
                  <a:lnTo>
                    <a:pt x="2230" y="2773"/>
                  </a:lnTo>
                  <a:lnTo>
                    <a:pt x="2146" y="2819"/>
                  </a:lnTo>
                  <a:lnTo>
                    <a:pt x="2059" y="2858"/>
                  </a:lnTo>
                  <a:lnTo>
                    <a:pt x="1970" y="2892"/>
                  </a:lnTo>
                  <a:lnTo>
                    <a:pt x="1877" y="2920"/>
                  </a:lnTo>
                  <a:lnTo>
                    <a:pt x="1783" y="2944"/>
                  </a:lnTo>
                  <a:lnTo>
                    <a:pt x="1685" y="2960"/>
                  </a:lnTo>
                  <a:lnTo>
                    <a:pt x="1587" y="2969"/>
                  </a:lnTo>
                  <a:lnTo>
                    <a:pt x="1486" y="2973"/>
                  </a:lnTo>
                  <a:lnTo>
                    <a:pt x="1388" y="2970"/>
                  </a:lnTo>
                  <a:lnTo>
                    <a:pt x="1292" y="2961"/>
                  </a:lnTo>
                  <a:lnTo>
                    <a:pt x="1199" y="2945"/>
                  </a:lnTo>
                  <a:lnTo>
                    <a:pt x="1107" y="2924"/>
                  </a:lnTo>
                  <a:lnTo>
                    <a:pt x="1016" y="2897"/>
                  </a:lnTo>
                  <a:lnTo>
                    <a:pt x="930" y="2865"/>
                  </a:lnTo>
                  <a:lnTo>
                    <a:pt x="845" y="2827"/>
                  </a:lnTo>
                  <a:lnTo>
                    <a:pt x="763" y="2785"/>
                  </a:lnTo>
                  <a:lnTo>
                    <a:pt x="685" y="2738"/>
                  </a:lnTo>
                  <a:lnTo>
                    <a:pt x="608" y="2686"/>
                  </a:lnTo>
                  <a:lnTo>
                    <a:pt x="536" y="2629"/>
                  </a:lnTo>
                  <a:lnTo>
                    <a:pt x="468" y="2569"/>
                  </a:lnTo>
                  <a:lnTo>
                    <a:pt x="404" y="2504"/>
                  </a:lnTo>
                  <a:lnTo>
                    <a:pt x="343" y="2436"/>
                  </a:lnTo>
                  <a:lnTo>
                    <a:pt x="287" y="2364"/>
                  </a:lnTo>
                  <a:lnTo>
                    <a:pt x="235" y="2289"/>
                  </a:lnTo>
                  <a:lnTo>
                    <a:pt x="188" y="2209"/>
                  </a:lnTo>
                  <a:lnTo>
                    <a:pt x="145" y="2128"/>
                  </a:lnTo>
                  <a:lnTo>
                    <a:pt x="108" y="2043"/>
                  </a:lnTo>
                  <a:lnTo>
                    <a:pt x="75" y="1956"/>
                  </a:lnTo>
                  <a:lnTo>
                    <a:pt x="49" y="1866"/>
                  </a:lnTo>
                  <a:lnTo>
                    <a:pt x="28" y="1774"/>
                  </a:lnTo>
                  <a:lnTo>
                    <a:pt x="12" y="1680"/>
                  </a:lnTo>
                  <a:lnTo>
                    <a:pt x="3" y="1584"/>
                  </a:lnTo>
                  <a:lnTo>
                    <a:pt x="0" y="1486"/>
                  </a:lnTo>
                  <a:lnTo>
                    <a:pt x="3" y="1389"/>
                  </a:lnTo>
                  <a:lnTo>
                    <a:pt x="12" y="1293"/>
                  </a:lnTo>
                  <a:lnTo>
                    <a:pt x="28" y="1199"/>
                  </a:lnTo>
                  <a:lnTo>
                    <a:pt x="49" y="1107"/>
                  </a:lnTo>
                  <a:lnTo>
                    <a:pt x="75" y="1018"/>
                  </a:lnTo>
                  <a:lnTo>
                    <a:pt x="108" y="930"/>
                  </a:lnTo>
                  <a:lnTo>
                    <a:pt x="145" y="845"/>
                  </a:lnTo>
                  <a:lnTo>
                    <a:pt x="188" y="763"/>
                  </a:lnTo>
                  <a:lnTo>
                    <a:pt x="234" y="685"/>
                  </a:lnTo>
                  <a:lnTo>
                    <a:pt x="286" y="610"/>
                  </a:lnTo>
                  <a:lnTo>
                    <a:pt x="342" y="538"/>
                  </a:lnTo>
                  <a:lnTo>
                    <a:pt x="404" y="469"/>
                  </a:lnTo>
                  <a:lnTo>
                    <a:pt x="468" y="404"/>
                  </a:lnTo>
                  <a:lnTo>
                    <a:pt x="536" y="344"/>
                  </a:lnTo>
                  <a:lnTo>
                    <a:pt x="608" y="287"/>
                  </a:lnTo>
                  <a:lnTo>
                    <a:pt x="684" y="235"/>
                  </a:lnTo>
                  <a:lnTo>
                    <a:pt x="763" y="188"/>
                  </a:lnTo>
                  <a:lnTo>
                    <a:pt x="845" y="145"/>
                  </a:lnTo>
                  <a:lnTo>
                    <a:pt x="930" y="108"/>
                  </a:lnTo>
                  <a:lnTo>
                    <a:pt x="1016" y="75"/>
                  </a:lnTo>
                  <a:lnTo>
                    <a:pt x="1107" y="49"/>
                  </a:lnTo>
                  <a:lnTo>
                    <a:pt x="1199" y="28"/>
                  </a:lnTo>
                  <a:lnTo>
                    <a:pt x="1292" y="13"/>
                  </a:lnTo>
                  <a:lnTo>
                    <a:pt x="1388" y="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06"/>
            <p:cNvSpPr>
              <a:spLocks noEditPoints="1"/>
            </p:cNvSpPr>
            <p:nvPr/>
          </p:nvSpPr>
          <p:spPr bwMode="auto">
            <a:xfrm>
              <a:off x="7209651" y="4836066"/>
              <a:ext cx="509658" cy="457038"/>
            </a:xfrm>
            <a:custGeom>
              <a:avLst/>
              <a:gdLst>
                <a:gd name="T0" fmla="*/ 194 w 3394"/>
                <a:gd name="T1" fmla="*/ 2074 h 3044"/>
                <a:gd name="T2" fmla="*/ 235 w 3394"/>
                <a:gd name="T3" fmla="*/ 2172 h 3044"/>
                <a:gd name="T4" fmla="*/ 314 w 3394"/>
                <a:gd name="T5" fmla="*/ 2239 h 3044"/>
                <a:gd name="T6" fmla="*/ 418 w 3394"/>
                <a:gd name="T7" fmla="*/ 2265 h 3044"/>
                <a:gd name="T8" fmla="*/ 3048 w 3394"/>
                <a:gd name="T9" fmla="*/ 2254 h 3044"/>
                <a:gd name="T10" fmla="*/ 3136 w 3394"/>
                <a:gd name="T11" fmla="*/ 2198 h 3044"/>
                <a:gd name="T12" fmla="*/ 3192 w 3394"/>
                <a:gd name="T13" fmla="*/ 2109 h 3044"/>
                <a:gd name="T14" fmla="*/ 3203 w 3394"/>
                <a:gd name="T15" fmla="*/ 1961 h 3044"/>
                <a:gd name="T16" fmla="*/ 381 w 3394"/>
                <a:gd name="T17" fmla="*/ 194 h 3044"/>
                <a:gd name="T18" fmla="*/ 283 w 3394"/>
                <a:gd name="T19" fmla="*/ 235 h 3044"/>
                <a:gd name="T20" fmla="*/ 215 w 3394"/>
                <a:gd name="T21" fmla="*/ 314 h 3044"/>
                <a:gd name="T22" fmla="*/ 191 w 3394"/>
                <a:gd name="T23" fmla="*/ 419 h 3044"/>
                <a:gd name="T24" fmla="*/ 3204 w 3394"/>
                <a:gd name="T25" fmla="*/ 419 h 3044"/>
                <a:gd name="T26" fmla="*/ 3178 w 3394"/>
                <a:gd name="T27" fmla="*/ 314 h 3044"/>
                <a:gd name="T28" fmla="*/ 3110 w 3394"/>
                <a:gd name="T29" fmla="*/ 235 h 3044"/>
                <a:gd name="T30" fmla="*/ 3013 w 3394"/>
                <a:gd name="T31" fmla="*/ 194 h 3044"/>
                <a:gd name="T32" fmla="*/ 418 w 3394"/>
                <a:gd name="T33" fmla="*/ 0 h 3044"/>
                <a:gd name="T34" fmla="*/ 3079 w 3394"/>
                <a:gd name="T35" fmla="*/ 14 h 3044"/>
                <a:gd name="T36" fmla="*/ 3215 w 3394"/>
                <a:gd name="T37" fmla="*/ 75 h 3044"/>
                <a:gd name="T38" fmla="*/ 3319 w 3394"/>
                <a:gd name="T39" fmla="*/ 179 h 3044"/>
                <a:gd name="T40" fmla="*/ 3380 w 3394"/>
                <a:gd name="T41" fmla="*/ 316 h 3044"/>
                <a:gd name="T42" fmla="*/ 3394 w 3394"/>
                <a:gd name="T43" fmla="*/ 2037 h 3044"/>
                <a:gd name="T44" fmla="*/ 3365 w 3394"/>
                <a:gd name="T45" fmla="*/ 2188 h 3044"/>
                <a:gd name="T46" fmla="*/ 3288 w 3394"/>
                <a:gd name="T47" fmla="*/ 2314 h 3044"/>
                <a:gd name="T48" fmla="*/ 3171 w 3394"/>
                <a:gd name="T49" fmla="*/ 2406 h 3044"/>
                <a:gd name="T50" fmla="*/ 3027 w 3394"/>
                <a:gd name="T51" fmla="*/ 2451 h 3044"/>
                <a:gd name="T52" fmla="*/ 1792 w 3394"/>
                <a:gd name="T53" fmla="*/ 2853 h 3044"/>
                <a:gd name="T54" fmla="*/ 2423 w 3394"/>
                <a:gd name="T55" fmla="*/ 2864 h 3044"/>
                <a:gd name="T56" fmla="*/ 2468 w 3394"/>
                <a:gd name="T57" fmla="*/ 2907 h 3044"/>
                <a:gd name="T58" fmla="*/ 2475 w 3394"/>
                <a:gd name="T59" fmla="*/ 2971 h 3044"/>
                <a:gd name="T60" fmla="*/ 2442 w 3394"/>
                <a:gd name="T61" fmla="*/ 3023 h 3044"/>
                <a:gd name="T62" fmla="*/ 2382 w 3394"/>
                <a:gd name="T63" fmla="*/ 3044 h 3044"/>
                <a:gd name="T64" fmla="*/ 970 w 3394"/>
                <a:gd name="T65" fmla="*/ 3034 h 3044"/>
                <a:gd name="T66" fmla="*/ 926 w 3394"/>
                <a:gd name="T67" fmla="*/ 2990 h 3044"/>
                <a:gd name="T68" fmla="*/ 919 w 3394"/>
                <a:gd name="T69" fmla="*/ 2926 h 3044"/>
                <a:gd name="T70" fmla="*/ 952 w 3394"/>
                <a:gd name="T71" fmla="*/ 2875 h 3044"/>
                <a:gd name="T72" fmla="*/ 1012 w 3394"/>
                <a:gd name="T73" fmla="*/ 2853 h 3044"/>
                <a:gd name="T74" fmla="*/ 418 w 3394"/>
                <a:gd name="T75" fmla="*/ 2455 h 3044"/>
                <a:gd name="T76" fmla="*/ 267 w 3394"/>
                <a:gd name="T77" fmla="*/ 2427 h 3044"/>
                <a:gd name="T78" fmla="*/ 140 w 3394"/>
                <a:gd name="T79" fmla="*/ 2349 h 3044"/>
                <a:gd name="T80" fmla="*/ 49 w 3394"/>
                <a:gd name="T81" fmla="*/ 2233 h 3044"/>
                <a:gd name="T82" fmla="*/ 3 w 3394"/>
                <a:gd name="T83" fmla="*/ 2089 h 3044"/>
                <a:gd name="T84" fmla="*/ 3 w 3394"/>
                <a:gd name="T85" fmla="*/ 366 h 3044"/>
                <a:gd name="T86" fmla="*/ 49 w 3394"/>
                <a:gd name="T87" fmla="*/ 222 h 3044"/>
                <a:gd name="T88" fmla="*/ 141 w 3394"/>
                <a:gd name="T89" fmla="*/ 106 h 3044"/>
                <a:gd name="T90" fmla="*/ 268 w 3394"/>
                <a:gd name="T91" fmla="*/ 29 h 3044"/>
                <a:gd name="T92" fmla="*/ 418 w 3394"/>
                <a:gd name="T9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94" h="3044">
                  <a:moveTo>
                    <a:pt x="191" y="1961"/>
                  </a:moveTo>
                  <a:lnTo>
                    <a:pt x="191" y="2037"/>
                  </a:lnTo>
                  <a:lnTo>
                    <a:pt x="194" y="2074"/>
                  </a:lnTo>
                  <a:lnTo>
                    <a:pt x="202" y="2109"/>
                  </a:lnTo>
                  <a:lnTo>
                    <a:pt x="216" y="2142"/>
                  </a:lnTo>
                  <a:lnTo>
                    <a:pt x="235" y="2172"/>
                  </a:lnTo>
                  <a:lnTo>
                    <a:pt x="258" y="2198"/>
                  </a:lnTo>
                  <a:lnTo>
                    <a:pt x="284" y="2221"/>
                  </a:lnTo>
                  <a:lnTo>
                    <a:pt x="314" y="2239"/>
                  </a:lnTo>
                  <a:lnTo>
                    <a:pt x="346" y="2254"/>
                  </a:lnTo>
                  <a:lnTo>
                    <a:pt x="381" y="2262"/>
                  </a:lnTo>
                  <a:lnTo>
                    <a:pt x="418" y="2265"/>
                  </a:lnTo>
                  <a:lnTo>
                    <a:pt x="2976" y="2265"/>
                  </a:lnTo>
                  <a:lnTo>
                    <a:pt x="3013" y="2262"/>
                  </a:lnTo>
                  <a:lnTo>
                    <a:pt x="3048" y="2254"/>
                  </a:lnTo>
                  <a:lnTo>
                    <a:pt x="3080" y="2239"/>
                  </a:lnTo>
                  <a:lnTo>
                    <a:pt x="3109" y="2221"/>
                  </a:lnTo>
                  <a:lnTo>
                    <a:pt x="3136" y="2198"/>
                  </a:lnTo>
                  <a:lnTo>
                    <a:pt x="3159" y="2172"/>
                  </a:lnTo>
                  <a:lnTo>
                    <a:pt x="3177" y="2142"/>
                  </a:lnTo>
                  <a:lnTo>
                    <a:pt x="3192" y="2109"/>
                  </a:lnTo>
                  <a:lnTo>
                    <a:pt x="3200" y="2074"/>
                  </a:lnTo>
                  <a:lnTo>
                    <a:pt x="3203" y="2037"/>
                  </a:lnTo>
                  <a:lnTo>
                    <a:pt x="3203" y="1961"/>
                  </a:lnTo>
                  <a:lnTo>
                    <a:pt x="191" y="1961"/>
                  </a:lnTo>
                  <a:close/>
                  <a:moveTo>
                    <a:pt x="418" y="190"/>
                  </a:moveTo>
                  <a:lnTo>
                    <a:pt x="381" y="194"/>
                  </a:lnTo>
                  <a:lnTo>
                    <a:pt x="346" y="202"/>
                  </a:lnTo>
                  <a:lnTo>
                    <a:pt x="313" y="216"/>
                  </a:lnTo>
                  <a:lnTo>
                    <a:pt x="283" y="235"/>
                  </a:lnTo>
                  <a:lnTo>
                    <a:pt x="258" y="257"/>
                  </a:lnTo>
                  <a:lnTo>
                    <a:pt x="234" y="284"/>
                  </a:lnTo>
                  <a:lnTo>
                    <a:pt x="215" y="314"/>
                  </a:lnTo>
                  <a:lnTo>
                    <a:pt x="202" y="347"/>
                  </a:lnTo>
                  <a:lnTo>
                    <a:pt x="194" y="382"/>
                  </a:lnTo>
                  <a:lnTo>
                    <a:pt x="191" y="419"/>
                  </a:lnTo>
                  <a:lnTo>
                    <a:pt x="191" y="1771"/>
                  </a:lnTo>
                  <a:lnTo>
                    <a:pt x="3204" y="1771"/>
                  </a:lnTo>
                  <a:lnTo>
                    <a:pt x="3204" y="419"/>
                  </a:lnTo>
                  <a:lnTo>
                    <a:pt x="3201" y="382"/>
                  </a:lnTo>
                  <a:lnTo>
                    <a:pt x="3193" y="347"/>
                  </a:lnTo>
                  <a:lnTo>
                    <a:pt x="3178" y="314"/>
                  </a:lnTo>
                  <a:lnTo>
                    <a:pt x="3160" y="284"/>
                  </a:lnTo>
                  <a:lnTo>
                    <a:pt x="3137" y="257"/>
                  </a:lnTo>
                  <a:lnTo>
                    <a:pt x="3110" y="235"/>
                  </a:lnTo>
                  <a:lnTo>
                    <a:pt x="3081" y="216"/>
                  </a:lnTo>
                  <a:lnTo>
                    <a:pt x="3048" y="202"/>
                  </a:lnTo>
                  <a:lnTo>
                    <a:pt x="3013" y="194"/>
                  </a:lnTo>
                  <a:lnTo>
                    <a:pt x="2976" y="190"/>
                  </a:lnTo>
                  <a:lnTo>
                    <a:pt x="418" y="190"/>
                  </a:lnTo>
                  <a:close/>
                  <a:moveTo>
                    <a:pt x="418" y="0"/>
                  </a:moveTo>
                  <a:lnTo>
                    <a:pt x="2976" y="0"/>
                  </a:lnTo>
                  <a:lnTo>
                    <a:pt x="3028" y="3"/>
                  </a:lnTo>
                  <a:lnTo>
                    <a:pt x="3079" y="14"/>
                  </a:lnTo>
                  <a:lnTo>
                    <a:pt x="3126" y="29"/>
                  </a:lnTo>
                  <a:lnTo>
                    <a:pt x="3172" y="50"/>
                  </a:lnTo>
                  <a:lnTo>
                    <a:pt x="3215" y="75"/>
                  </a:lnTo>
                  <a:lnTo>
                    <a:pt x="3253" y="106"/>
                  </a:lnTo>
                  <a:lnTo>
                    <a:pt x="3288" y="141"/>
                  </a:lnTo>
                  <a:lnTo>
                    <a:pt x="3319" y="179"/>
                  </a:lnTo>
                  <a:lnTo>
                    <a:pt x="3344" y="222"/>
                  </a:lnTo>
                  <a:lnTo>
                    <a:pt x="3366" y="268"/>
                  </a:lnTo>
                  <a:lnTo>
                    <a:pt x="3380" y="316"/>
                  </a:lnTo>
                  <a:lnTo>
                    <a:pt x="3391" y="366"/>
                  </a:lnTo>
                  <a:lnTo>
                    <a:pt x="3394" y="419"/>
                  </a:lnTo>
                  <a:lnTo>
                    <a:pt x="3394" y="2037"/>
                  </a:lnTo>
                  <a:lnTo>
                    <a:pt x="3391" y="2089"/>
                  </a:lnTo>
                  <a:lnTo>
                    <a:pt x="3380" y="2140"/>
                  </a:lnTo>
                  <a:lnTo>
                    <a:pt x="3365" y="2188"/>
                  </a:lnTo>
                  <a:lnTo>
                    <a:pt x="3344" y="2233"/>
                  </a:lnTo>
                  <a:lnTo>
                    <a:pt x="3319" y="2275"/>
                  </a:lnTo>
                  <a:lnTo>
                    <a:pt x="3288" y="2314"/>
                  </a:lnTo>
                  <a:lnTo>
                    <a:pt x="3253" y="2349"/>
                  </a:lnTo>
                  <a:lnTo>
                    <a:pt x="3214" y="2380"/>
                  </a:lnTo>
                  <a:lnTo>
                    <a:pt x="3171" y="2406"/>
                  </a:lnTo>
                  <a:lnTo>
                    <a:pt x="3126" y="2427"/>
                  </a:lnTo>
                  <a:lnTo>
                    <a:pt x="3078" y="2442"/>
                  </a:lnTo>
                  <a:lnTo>
                    <a:pt x="3027" y="2451"/>
                  </a:lnTo>
                  <a:lnTo>
                    <a:pt x="2976" y="2455"/>
                  </a:lnTo>
                  <a:lnTo>
                    <a:pt x="1792" y="2455"/>
                  </a:lnTo>
                  <a:lnTo>
                    <a:pt x="1792" y="2853"/>
                  </a:lnTo>
                  <a:lnTo>
                    <a:pt x="2382" y="2853"/>
                  </a:lnTo>
                  <a:lnTo>
                    <a:pt x="2404" y="2857"/>
                  </a:lnTo>
                  <a:lnTo>
                    <a:pt x="2423" y="2864"/>
                  </a:lnTo>
                  <a:lnTo>
                    <a:pt x="2442" y="2875"/>
                  </a:lnTo>
                  <a:lnTo>
                    <a:pt x="2456" y="2889"/>
                  </a:lnTo>
                  <a:lnTo>
                    <a:pt x="2468" y="2907"/>
                  </a:lnTo>
                  <a:lnTo>
                    <a:pt x="2475" y="2926"/>
                  </a:lnTo>
                  <a:lnTo>
                    <a:pt x="2477" y="2949"/>
                  </a:lnTo>
                  <a:lnTo>
                    <a:pt x="2475" y="2971"/>
                  </a:lnTo>
                  <a:lnTo>
                    <a:pt x="2468" y="2990"/>
                  </a:lnTo>
                  <a:lnTo>
                    <a:pt x="2456" y="3009"/>
                  </a:lnTo>
                  <a:lnTo>
                    <a:pt x="2442" y="3023"/>
                  </a:lnTo>
                  <a:lnTo>
                    <a:pt x="2423" y="3034"/>
                  </a:lnTo>
                  <a:lnTo>
                    <a:pt x="2404" y="3042"/>
                  </a:lnTo>
                  <a:lnTo>
                    <a:pt x="2382" y="3044"/>
                  </a:lnTo>
                  <a:lnTo>
                    <a:pt x="1012" y="3044"/>
                  </a:lnTo>
                  <a:lnTo>
                    <a:pt x="990" y="3042"/>
                  </a:lnTo>
                  <a:lnTo>
                    <a:pt x="970" y="3034"/>
                  </a:lnTo>
                  <a:lnTo>
                    <a:pt x="952" y="3023"/>
                  </a:lnTo>
                  <a:lnTo>
                    <a:pt x="938" y="3009"/>
                  </a:lnTo>
                  <a:lnTo>
                    <a:pt x="926" y="2990"/>
                  </a:lnTo>
                  <a:lnTo>
                    <a:pt x="919" y="2971"/>
                  </a:lnTo>
                  <a:lnTo>
                    <a:pt x="917" y="2949"/>
                  </a:lnTo>
                  <a:lnTo>
                    <a:pt x="919" y="2926"/>
                  </a:lnTo>
                  <a:lnTo>
                    <a:pt x="926" y="2907"/>
                  </a:lnTo>
                  <a:lnTo>
                    <a:pt x="938" y="2889"/>
                  </a:lnTo>
                  <a:lnTo>
                    <a:pt x="952" y="2875"/>
                  </a:lnTo>
                  <a:lnTo>
                    <a:pt x="970" y="2864"/>
                  </a:lnTo>
                  <a:lnTo>
                    <a:pt x="990" y="2857"/>
                  </a:lnTo>
                  <a:lnTo>
                    <a:pt x="1012" y="2853"/>
                  </a:lnTo>
                  <a:lnTo>
                    <a:pt x="1602" y="2853"/>
                  </a:lnTo>
                  <a:lnTo>
                    <a:pt x="1602" y="2455"/>
                  </a:lnTo>
                  <a:lnTo>
                    <a:pt x="418" y="2455"/>
                  </a:lnTo>
                  <a:lnTo>
                    <a:pt x="366" y="2451"/>
                  </a:lnTo>
                  <a:lnTo>
                    <a:pt x="315" y="2442"/>
                  </a:lnTo>
                  <a:lnTo>
                    <a:pt x="267" y="2427"/>
                  </a:lnTo>
                  <a:lnTo>
                    <a:pt x="222" y="2406"/>
                  </a:lnTo>
                  <a:lnTo>
                    <a:pt x="179" y="2380"/>
                  </a:lnTo>
                  <a:lnTo>
                    <a:pt x="140" y="2349"/>
                  </a:lnTo>
                  <a:lnTo>
                    <a:pt x="106" y="2314"/>
                  </a:lnTo>
                  <a:lnTo>
                    <a:pt x="75" y="2275"/>
                  </a:lnTo>
                  <a:lnTo>
                    <a:pt x="49" y="2233"/>
                  </a:lnTo>
                  <a:lnTo>
                    <a:pt x="28" y="2188"/>
                  </a:lnTo>
                  <a:lnTo>
                    <a:pt x="12" y="2140"/>
                  </a:lnTo>
                  <a:lnTo>
                    <a:pt x="3" y="2089"/>
                  </a:lnTo>
                  <a:lnTo>
                    <a:pt x="0" y="2037"/>
                  </a:lnTo>
                  <a:lnTo>
                    <a:pt x="0" y="419"/>
                  </a:lnTo>
                  <a:lnTo>
                    <a:pt x="3" y="366"/>
                  </a:lnTo>
                  <a:lnTo>
                    <a:pt x="12" y="316"/>
                  </a:lnTo>
                  <a:lnTo>
                    <a:pt x="28" y="268"/>
                  </a:lnTo>
                  <a:lnTo>
                    <a:pt x="49" y="222"/>
                  </a:lnTo>
                  <a:lnTo>
                    <a:pt x="75" y="179"/>
                  </a:lnTo>
                  <a:lnTo>
                    <a:pt x="106" y="141"/>
                  </a:lnTo>
                  <a:lnTo>
                    <a:pt x="141" y="106"/>
                  </a:lnTo>
                  <a:lnTo>
                    <a:pt x="179" y="75"/>
                  </a:lnTo>
                  <a:lnTo>
                    <a:pt x="223" y="50"/>
                  </a:lnTo>
                  <a:lnTo>
                    <a:pt x="268" y="29"/>
                  </a:lnTo>
                  <a:lnTo>
                    <a:pt x="315" y="14"/>
                  </a:lnTo>
                  <a:lnTo>
                    <a:pt x="366" y="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72774" y="5457507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493" y="510639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59663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60384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82601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04073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08257" y="5443010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429729" y="5091893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8109</Words>
  <Application>WPS 演示</Application>
  <PresentationFormat>宽屏</PresentationFormat>
  <Paragraphs>770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60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Gabriola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Lato</vt:lpstr>
      <vt:lpstr>Lato Light</vt:lpstr>
      <vt:lpstr>Roboto Lt</vt:lpstr>
      <vt:lpstr>微软雅黑 Light</vt:lpstr>
      <vt:lpstr>李旭科书法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17</cp:revision>
  <dcterms:created xsi:type="dcterms:W3CDTF">2019-05-10T01:11:00Z</dcterms:created>
  <dcterms:modified xsi:type="dcterms:W3CDTF">2020-12-12T07:39:08Z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