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2391D-A9D2-4128-8162-B0AE4B46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D8858-C6EE-4675-83A6-4D57236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DC959-04E1-46EA-A8AF-7C1B7CF5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2EB3E-6584-4F69-AAA6-31D1D1C6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E6733-AE3C-4464-AFC4-9B47F2E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20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5524-986B-43A4-BA20-99D0D5CE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404391-6B31-474C-8AD1-4EA040C1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6B5C0-85D5-476C-A487-4A5AF741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FD9FA-6334-4071-A278-C757FFFA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CD8FD-4D67-40D3-8F47-FB5CFB32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1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0893E9-957D-45B8-8AC7-203AE00A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571F9-999A-4664-B3FA-94C4DEBE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878D2-B227-4A4D-8850-51340415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7B5B6-DF4C-4A54-820A-1B779390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39618-B826-48D9-AFAA-4E6E5A6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59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749A-2761-4CE3-AB6E-CABE27BA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51D75-9BAF-48FF-80C0-091346EB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CD82C-58D1-438F-B69B-8738D5C8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A5FC4-27D2-4D96-B607-F2B9B1BD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A254F-330E-4DEB-85F0-E724707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5168C-55D0-452B-9D42-8C6D2D36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7070B-146D-4A4F-86EB-01685395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314FA-F692-4DD6-BB49-DF04BD1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DBC6A-4513-4190-8A56-CBA5BA3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CD44D-C657-40CA-9C1E-9BF5849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5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5891B-DD02-4BC7-A0C8-653E8CE8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4ED29-E642-40A6-9C32-81889502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32CF69-E935-4F5D-A11F-CB349A45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41F8FB-6976-4C12-9A18-5AE02C69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B0496-CCF5-43EF-A3FB-2543E8CD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62B273-46E7-450D-9E90-D14D53A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4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D17B4-64D5-4918-B96B-18905F54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6B762-2A3F-4B0B-B2E2-EF02D57D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A6704-F467-4830-888D-B7CB28E7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58D4A7-2FED-444D-800F-3CB2EF9F5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E5E0B-DC86-44A8-B153-1A044FA46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81510-F1A6-4D7E-A216-FD855687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8ACFFF-70BE-4436-94CF-93DB6CE1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822A02-679D-406A-AA49-CE2F4A9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7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1CD1D-8763-40EB-AEF4-9983D116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9D3E25-F8A4-4BFE-B5F5-FFAD3160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4B329-FD0D-4991-814E-17D35CC7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3EFDE0-E2BE-476D-A6A1-4FE1A7C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5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DB9F07-2E21-401B-9605-C8B9E4A2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29CFD1-837F-44A4-A2F9-FC4B5595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F843E-033A-44A8-BE47-102DC95E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E053-94D8-49B6-BCAE-82C00697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9F78A-C91A-4DB5-8EAE-C8B214E1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3CDF77-AD71-4FFF-9ED7-BF668A2F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7F22F-8ABD-47C3-9E72-563DEE05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DD3609-FB3D-4A75-8E4F-A556A134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F6859-7D53-4E10-BE9B-5C9AAE35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B6839-66F6-4AA3-BEB5-B26D6066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623085-FFB4-4D3D-B771-D3F5ECB8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ACEE3D-0A35-4A3D-B3B6-D3DE23FD8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98D575-B51E-479A-897C-1C273B5F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3B40F-2B5B-4310-A9BF-5B7D2A8F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53C79-D370-4F41-988B-135597B5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92B1B7-9BB2-4D7C-AFBB-D94CE0C5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68E04-BE75-434D-8970-4FF1E5B3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255DA-9F22-4E7E-BACC-52197278F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EA9B-9372-4469-B0C5-309414C3858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1B493-3056-4DD5-B73D-FD69F7442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D1175-6BD4-4EFF-81B3-5BB1E899F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6E05-7D8E-421E-800B-668A4A01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erguntas Frequentes – Dietbox">
            <a:extLst>
              <a:ext uri="{FF2B5EF4-FFF2-40B4-BE49-F238E27FC236}">
                <a16:creationId xmlns:a16="http://schemas.microsoft.com/office/drawing/2014/main" id="{DA8A998E-A428-49C8-AAB0-AC9A6D8C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2" y="691794"/>
            <a:ext cx="4087091" cy="15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6A92DB-7EE4-4A2A-BF2F-6893768C7722}"/>
              </a:ext>
            </a:extLst>
          </p:cNvPr>
          <p:cNvSpPr txBox="1"/>
          <p:nvPr/>
        </p:nvSpPr>
        <p:spPr>
          <a:xfrm>
            <a:off x="710540" y="2662711"/>
            <a:ext cx="3081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Comunicação:</a:t>
            </a:r>
            <a:br>
              <a:rPr lang="pt-BR" sz="2000" b="1" dirty="0">
                <a:latin typeface="Century Gothic" panose="020B0502020202020204" pitchFamily="34" charset="0"/>
              </a:rPr>
            </a:br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Diário alimentar;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Chat;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Videoconferência;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B969B-D6A4-4B6B-AC88-9DEAE50AB975}"/>
              </a:ext>
            </a:extLst>
          </p:cNvPr>
          <p:cNvSpPr txBox="1"/>
          <p:nvPr/>
        </p:nvSpPr>
        <p:spPr>
          <a:xfrm>
            <a:off x="4142511" y="2661392"/>
            <a:ext cx="3491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Nutricionista:</a:t>
            </a:r>
            <a:br>
              <a:rPr lang="pt-BR" sz="2000" b="1" dirty="0">
                <a:latin typeface="Century Gothic" panose="020B0502020202020204" pitchFamily="34" charset="0"/>
              </a:rPr>
            </a:br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Perfil profissional;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Gestão das consultas;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Gestão do paciente;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Controle financeiro;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Relatórios;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D7C381-43E3-4B3F-AD88-1AE011AEA4DA}"/>
              </a:ext>
            </a:extLst>
          </p:cNvPr>
          <p:cNvSpPr txBox="1"/>
          <p:nvPr/>
        </p:nvSpPr>
        <p:spPr>
          <a:xfrm>
            <a:off x="7633857" y="2661392"/>
            <a:ext cx="4405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Paciente:</a:t>
            </a:r>
            <a:br>
              <a:rPr lang="pt-BR" sz="2000" b="1" dirty="0">
                <a:latin typeface="Century Gothic" panose="020B0502020202020204" pitchFamily="34" charset="0"/>
              </a:rPr>
            </a:br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Perfil;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Ferramenta de busca;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Agendamento de consultas;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Informações alimentares;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Plano alimentar;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Acompanhamento;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6A92DB-7EE4-4A2A-BF2F-6893768C7722}"/>
              </a:ext>
            </a:extLst>
          </p:cNvPr>
          <p:cNvSpPr txBox="1"/>
          <p:nvPr/>
        </p:nvSpPr>
        <p:spPr>
          <a:xfrm>
            <a:off x="5957455" y="2536707"/>
            <a:ext cx="5090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Funcionalidades Secundárias: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Sistema de cadastro e 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Recuperação de senha;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Configurações do sistema;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525465-428C-4D34-BF96-18BEDFBE4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8" b="35891"/>
          <a:stretch/>
        </p:blipFill>
        <p:spPr bwMode="auto">
          <a:xfrm>
            <a:off x="1062264" y="950920"/>
            <a:ext cx="6117672" cy="9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11D4DE-776A-4380-8910-45E544AE369A}"/>
              </a:ext>
            </a:extLst>
          </p:cNvPr>
          <p:cNvSpPr txBox="1"/>
          <p:nvPr/>
        </p:nvSpPr>
        <p:spPr>
          <a:xfrm>
            <a:off x="866899" y="2536707"/>
            <a:ext cx="5090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Principais Funcionalidades: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Painel de nutrientes;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Análise de alimentos;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Resumos semanais;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Metas calóricas;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Monitoramento de nutrientes;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9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6A92DB-7EE4-4A2A-BF2F-6893768C7722}"/>
              </a:ext>
            </a:extLst>
          </p:cNvPr>
          <p:cNvSpPr txBox="1"/>
          <p:nvPr/>
        </p:nvSpPr>
        <p:spPr>
          <a:xfrm>
            <a:off x="1310243" y="2645315"/>
            <a:ext cx="420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latin typeface="Century Gothic" panose="020B0502020202020204" pitchFamily="34" charset="0"/>
              </a:rPr>
              <a:t>Principais Funcionalidades:</a:t>
            </a:r>
          </a:p>
          <a:p>
            <a:endParaRPr lang="pt-BR" sz="21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Dieta e refeições;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Envio de exames;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Acesso a vídeos;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Artigos e dicas;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1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100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C24A86-7F1D-464E-A7EA-E9B4784E4A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691" y="648723"/>
            <a:ext cx="1645953" cy="14571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B63586-0AED-4831-91D6-60BCCAFC054E}"/>
              </a:ext>
            </a:extLst>
          </p:cNvPr>
          <p:cNvSpPr txBox="1"/>
          <p:nvPr/>
        </p:nvSpPr>
        <p:spPr>
          <a:xfrm>
            <a:off x="2642260" y="1042586"/>
            <a:ext cx="325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B7F40"/>
                </a:solidFill>
                <a:latin typeface="Century Gothic" panose="020B0502020202020204" pitchFamily="34" charset="0"/>
              </a:rPr>
              <a:t>Nutri Tech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F03503-0B79-47BB-9914-44398C3F944A}"/>
              </a:ext>
            </a:extLst>
          </p:cNvPr>
          <p:cNvSpPr txBox="1"/>
          <p:nvPr/>
        </p:nvSpPr>
        <p:spPr>
          <a:xfrm>
            <a:off x="5911933" y="2645315"/>
            <a:ext cx="420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latin typeface="Century Gothic" panose="020B0502020202020204" pitchFamily="34" charset="0"/>
              </a:rPr>
              <a:t>Funcionalidades Secundárias:</a:t>
            </a:r>
          </a:p>
          <a:p>
            <a:endParaRPr lang="pt-BR" sz="21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Sistema de cadastro e 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Configurações do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entury Gothic" panose="020B0502020202020204" pitchFamily="34" charset="0"/>
              </a:rPr>
              <a:t>Perfil;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1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1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nonutri Ouvidoria - Telefone, Reclamação → Reclame!">
            <a:extLst>
              <a:ext uri="{FF2B5EF4-FFF2-40B4-BE49-F238E27FC236}">
                <a16:creationId xmlns:a16="http://schemas.microsoft.com/office/drawing/2014/main" id="{E9340C59-DF50-4568-B6F4-01632103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5" y="697484"/>
            <a:ext cx="5376422" cy="17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0F838E-819D-4B63-B7D6-4EBA4E40FB3D}"/>
              </a:ext>
            </a:extLst>
          </p:cNvPr>
          <p:cNvSpPr txBox="1"/>
          <p:nvPr/>
        </p:nvSpPr>
        <p:spPr>
          <a:xfrm>
            <a:off x="6249257" y="2567535"/>
            <a:ext cx="5090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Funcionalidades Secundárias: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Notificações, lembretes e e-mails;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Desafios;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Feed social de refeições;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Chat em grupo;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08C976-EE1A-4C40-9CE3-3615310A394A}"/>
              </a:ext>
            </a:extLst>
          </p:cNvPr>
          <p:cNvSpPr txBox="1"/>
          <p:nvPr/>
        </p:nvSpPr>
        <p:spPr>
          <a:xfrm>
            <a:off x="672938" y="2567535"/>
            <a:ext cx="57694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entury Gothic" panose="020B0502020202020204" pitchFamily="34" charset="0"/>
              </a:rPr>
              <a:t>Principais Funcionalidades: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Sistema de cadastro diferenciado;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Macronutrientes consumidos no dia;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Diário de alimentação;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Cardápios montados;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Evolução do peso;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 panose="020B0502020202020204" pitchFamily="34" charset="0"/>
              </a:rPr>
              <a:t>Plano de treino;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Angelo</dc:creator>
  <cp:lastModifiedBy>Danilo Angelo</cp:lastModifiedBy>
  <cp:revision>16</cp:revision>
  <dcterms:created xsi:type="dcterms:W3CDTF">2020-09-17T16:56:05Z</dcterms:created>
  <dcterms:modified xsi:type="dcterms:W3CDTF">2020-09-18T23:37:36Z</dcterms:modified>
</cp:coreProperties>
</file>