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o Cartão de Nome">
  <p:cSld name="Citar o Cartão de Nom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iro ou Falso">
  <p:cSld name="Verdadeiro ou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107821" y="218941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pt-BR"/>
              <a:t>Nutri tech</a:t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7486" y="2010647"/>
            <a:ext cx="2919425" cy="2830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3464416" y="0"/>
            <a:ext cx="3598451" cy="613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pt-BR" sz="3240"/>
              <a:t>Tela de cadastro:</a:t>
            </a:r>
            <a:br>
              <a:rPr lang="pt-BR" sz="3240"/>
            </a:br>
            <a:endParaRPr sz="3240"/>
          </a:p>
        </p:txBody>
      </p:sp>
      <p:pic>
        <p:nvPicPr>
          <p:cNvPr id="203" name="Google Shape;203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309" y="1090293"/>
            <a:ext cx="3320035" cy="552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1586" y="1090293"/>
            <a:ext cx="3302561" cy="5587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3580327" y="0"/>
            <a:ext cx="3271234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pt-BR" sz="3240"/>
              <a:t>Telas Principais:</a:t>
            </a:r>
            <a:endParaRPr sz="3240"/>
          </a:p>
        </p:txBody>
      </p:sp>
      <p:pic>
        <p:nvPicPr>
          <p:cNvPr id="210" name="Google Shape;210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2074" y="958108"/>
            <a:ext cx="3144832" cy="5771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1341" y="958108"/>
            <a:ext cx="3161985" cy="576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2743200" y="0"/>
            <a:ext cx="5473521" cy="656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pt-BR" sz="3240"/>
              <a:t>Tela de cadastro de exames:</a:t>
            </a:r>
            <a:endParaRPr sz="3240"/>
          </a:p>
        </p:txBody>
      </p:sp>
      <p:pic>
        <p:nvPicPr>
          <p:cNvPr id="217" name="Google Shape;217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0630" y="739002"/>
            <a:ext cx="3206839" cy="611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3768263" y="0"/>
            <a:ext cx="2877235" cy="729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pt-BR" sz="3240"/>
              <a:t>Menu lateral:</a:t>
            </a:r>
            <a:endParaRPr sz="3240"/>
          </a:p>
        </p:txBody>
      </p:sp>
      <p:pic>
        <p:nvPicPr>
          <p:cNvPr id="223" name="Google Shape;223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8241" y="729803"/>
            <a:ext cx="3277278" cy="6015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3326565" y="0"/>
            <a:ext cx="4190880" cy="716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pt-BR" sz="3240"/>
              <a:t>Dicas do Aplicativo:</a:t>
            </a:r>
            <a:endParaRPr sz="3240"/>
          </a:p>
        </p:txBody>
      </p:sp>
      <p:pic>
        <p:nvPicPr>
          <p:cNvPr id="229" name="Google Shape;229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7069" y="698686"/>
            <a:ext cx="3309871" cy="6159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4257660" y="0"/>
            <a:ext cx="2323443" cy="704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Refeições: </a:t>
            </a:r>
            <a:endParaRPr/>
          </a:p>
        </p:txBody>
      </p:sp>
      <p:pic>
        <p:nvPicPr>
          <p:cNvPr id="235" name="Google Shape;235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1957" y="704045"/>
            <a:ext cx="3214847" cy="595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3987811" y="0"/>
            <a:ext cx="1975714" cy="601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pt-BR" sz="3240"/>
              <a:t>Alunos:</a:t>
            </a:r>
            <a:endParaRPr sz="3240"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Luan Moreira Ribeiro/12108467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Octavio Augusto de Souza Lima/12108483	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Uriel Vítor Nunes da Silva/12108026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4824331" y="0"/>
            <a:ext cx="1576469" cy="742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Dor: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Falta de incentivo para seguir uma dieta;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Obesidade  em grande parte da população;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Grande parte da população não se alimenta corretamente;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Muita das pessoas não tem acesso a um nutricionista;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Seguir dietas incorretas da internet;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2444363" y="-90152"/>
            <a:ext cx="5929528" cy="768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Dor(Informações externas)</a:t>
            </a:r>
            <a:endParaRPr/>
          </a:p>
        </p:txBody>
      </p:sp>
      <p:pic>
        <p:nvPicPr>
          <p:cNvPr id="162" name="Google Shape;162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221" y="1439863"/>
            <a:ext cx="5098601" cy="27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9127" y="1439863"/>
            <a:ext cx="4953119" cy="27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338827" y="0"/>
            <a:ext cx="4487094" cy="575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pt-BR" sz="3240"/>
              <a:t>VALIDAÇÃO DA DOR:</a:t>
            </a:r>
            <a:endParaRPr sz="3240"/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93" y="1815547"/>
            <a:ext cx="3435461" cy="298827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3338827" y="1287742"/>
            <a:ext cx="4252475" cy="43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/>
              <a:t>Como você considera sua alimentação: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055" y="1991790"/>
            <a:ext cx="3541690" cy="281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1712" y="1876133"/>
            <a:ext cx="3218287" cy="286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2384391" y="862885"/>
            <a:ext cx="5182553" cy="807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VALIDAÇÃO DA DOR: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 intuito da aplicação é ajudar pessoas que possuem uma certa dificuldade com sua alimentação diária, e também condições financeiras para ir a um nutricionista, logo sua função e fazer com que as pessoas tenham uma vida saudável a cada dia mais.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2764318" y="0"/>
            <a:ext cx="4422700" cy="807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Proposta de valor: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/>
              <a:t>O aplicativo tem o presente intuito de: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Ajudar pessoas com obesidade;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Fazer com que as pessoas possam consultar com o nutricionista de uma forma mais rápida;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Incentivar o usuário a seguir uma dieta;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3400023" y="0"/>
            <a:ext cx="3425780" cy="55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pt-BR" sz="3240"/>
              <a:t>Tela de abertura:</a:t>
            </a:r>
            <a:endParaRPr sz="3240"/>
          </a:p>
        </p:txBody>
      </p:sp>
      <p:pic>
        <p:nvPicPr>
          <p:cNvPr id="190" name="Google Shape;190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8648" y="766032"/>
            <a:ext cx="3357155" cy="6091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902299" y="0"/>
            <a:ext cx="2297686" cy="781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pt-BR" sz="3240"/>
              <a:t>Tela login:</a:t>
            </a:r>
            <a:endParaRPr sz="3240"/>
          </a:p>
        </p:txBody>
      </p:sp>
      <p:pic>
        <p:nvPicPr>
          <p:cNvPr id="196" name="Google Shape;196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1596" y="665408"/>
            <a:ext cx="3482122" cy="6192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7766" y="4896855"/>
            <a:ext cx="768633" cy="20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acetado">
  <a:themeElements>
    <a:clrScheme name="Facetado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