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77" r:id="rId4"/>
    <p:sldId id="266" r:id="rId5"/>
    <p:sldId id="269" r:id="rId6"/>
    <p:sldId id="270" r:id="rId7"/>
    <p:sldId id="271" r:id="rId8"/>
    <p:sldId id="279" r:id="rId9"/>
    <p:sldId id="272" r:id="rId10"/>
    <p:sldId id="280" r:id="rId11"/>
    <p:sldId id="274" r:id="rId12"/>
    <p:sldId id="286" r:id="rId13"/>
    <p:sldId id="273" r:id="rId14"/>
    <p:sldId id="281" r:id="rId15"/>
    <p:sldId id="282" r:id="rId16"/>
    <p:sldId id="275" r:id="rId17"/>
    <p:sldId id="276" r:id="rId18"/>
    <p:sldId id="283" r:id="rId19"/>
    <p:sldId id="284" r:id="rId20"/>
    <p:sldId id="285" r:id="rId21"/>
    <p:sldId id="287" r:id="rId22"/>
    <p:sldId id="288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42"/>
    <a:srgbClr val="2F6348"/>
    <a:srgbClr val="367253"/>
    <a:srgbClr val="4D7830"/>
    <a:srgbClr val="60943C"/>
    <a:srgbClr val="006600"/>
    <a:srgbClr val="6A4606"/>
    <a:srgbClr val="13131F"/>
    <a:srgbClr val="003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BEE92-1201-46D7-B1BB-843A1193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25780-A851-4390-ACC9-77053698F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43240-9CA2-44E6-83A6-4301743D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3BD9A-6E4A-4A6A-9121-07D9781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3D666-38A2-4DAB-B258-66697A44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C3E2-9EC5-46BA-A734-A471FD95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E22F4-9EF3-4BD3-BFC5-15C6463F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497D4-5491-4CCA-8B97-845213E7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8201A-1C42-40EC-B610-11012EF7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A8F3C-02E8-4624-9C4C-0B1D75AB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5E3B45-7597-4BF6-B119-1876C0B38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EF87F-F7AA-41C8-8887-AED2AFE1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FBF95-C551-4FEB-A909-E9948E5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09B38-700D-44D4-9FB3-15C16DF6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5F6ED-75F0-4E7D-805B-E10076DD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3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07875-2DB6-4AFA-8185-70512525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790B6-5B0A-4AB7-AE41-102AC86C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1AAC7-6AEA-4F84-8D34-3FB37023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3809B-7D4A-463B-86F0-BF890D6A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742EE8-8EE2-4E0D-9376-362943C4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DDA71-7162-40AD-9687-E637A137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60373-C2C5-4137-AAE1-BCBBB894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955E1-8EF8-44CA-BFD9-3C86FB7D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A2546-61CD-424C-8D6D-65DF5662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F570C-EADD-4A33-9219-32629162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56E54-1D0B-41E8-B999-03D69556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5DE3C-A934-4087-A2C1-60E81C1C8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D1BD5-451C-4DC3-9095-5A33BE6E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D1639-47A0-4CB0-B816-1C7F631F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99A9E-8BA3-46F1-9A72-3023EFAC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02620-86EB-44C3-8A92-8FAC2EF5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EB274-8942-44D4-926C-BD16CDD2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CB7E4-C2F3-476F-A8E7-04E57A6D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DAE235-831E-4456-8DD0-ABC56A37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7C5B96-D802-47B9-B133-93967A638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AFC86-C263-4EA3-9B4E-2AA84458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EBF947-70E8-4850-B218-ECC65E2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899153-0F3B-4618-A416-F92A3535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0AEDB9-3FD0-41BC-98F6-1E19ECD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152FF-1226-4A06-B3B2-68F894A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D5EB02-1203-47B1-B577-3C234535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3F0DBD-FAFF-48C4-9CA0-193CC72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3AB245-79BA-4CFB-807E-07BD752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3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7DD413-10DE-4296-8A38-207C49BF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0B1956-C15E-4658-B7C2-E906F9A7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FE746B-FE73-43A6-B24E-C179FDC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4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30313-AA7A-45D6-814D-42669860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980F2-1894-41D7-B3B7-258C8D83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E9D750-D3E4-43A5-AAA4-8ACDDF24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356284-53B3-42C9-9293-52060C72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135377-D42D-4C59-9776-2A6E6901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01F43-BE91-41BC-B17F-5B5B9F0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6C997-734F-4FF1-83C5-823C7A5A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ACF421-1786-406B-B857-31DF2B42F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52F110-F5A0-4109-B7B9-5F7C1588E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421AF2-4766-4511-92A5-0C229EF4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60276D-26CA-4B84-81A0-6509A931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9603D-6B6C-43EB-976E-5674DFC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7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A7EE9D-E3AF-413C-9E3F-F54899FC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50F8C-FCD8-4E7F-93FD-D9576012D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00B7A-8A6B-4D7D-A6C2-4C13E01B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7B51-B968-44DE-9A05-9C13B2E5787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2044E-077C-4B77-9E92-63E005217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CE391-9692-40DF-A1B4-B25297CCB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2B11-0E9B-4B10-9426-ED168BD58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7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9620FA-FF9E-44C4-ABC9-69100E6C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56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6571" y="1828802"/>
            <a:ext cx="5477841" cy="322801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E6C6581-1EDF-419C-AE8A-B11BB84D1A9E}"/>
              </a:ext>
            </a:extLst>
          </p:cNvPr>
          <p:cNvSpPr txBox="1">
            <a:spLocks/>
          </p:cNvSpPr>
          <p:nvPr/>
        </p:nvSpPr>
        <p:spPr>
          <a:xfrm>
            <a:off x="6027953" y="2535576"/>
            <a:ext cx="4775075" cy="129176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3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PROTÓTIPO</a:t>
            </a:r>
          </a:p>
          <a:p>
            <a:pPr algn="ctr"/>
            <a:r>
              <a:rPr lang="pt-BR" sz="43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2.0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DEB2D7-4CA0-415D-B941-68DE1C475C8B}"/>
              </a:ext>
            </a:extLst>
          </p:cNvPr>
          <p:cNvSpPr txBox="1">
            <a:spLocks/>
          </p:cNvSpPr>
          <p:nvPr/>
        </p:nvSpPr>
        <p:spPr>
          <a:xfrm>
            <a:off x="6033793" y="3995988"/>
            <a:ext cx="4775075" cy="5596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Projeto Integrador II</a:t>
            </a:r>
          </a:p>
        </p:txBody>
      </p:sp>
    </p:spTree>
    <p:extLst>
      <p:ext uri="{BB962C8B-B14F-4D97-AF65-F5344CB8AC3E}">
        <p14:creationId xmlns:p14="http://schemas.microsoft.com/office/powerpoint/2010/main" val="93726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Telas Principais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29A488-6067-4BDA-ADBA-D7422C8D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621" y="595306"/>
            <a:ext cx="3187906" cy="56673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4F63C2D-A352-4D9B-99C8-A0DE9433B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151" y="589402"/>
            <a:ext cx="3195232" cy="56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Menu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Lateral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7EB907-C8C3-434D-B3FC-341BE888B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09" y="714450"/>
            <a:ext cx="3081968" cy="55330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7F1FA3-8196-4EDC-AA17-9BEF80965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28" y="745876"/>
            <a:ext cx="3099675" cy="55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6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Pacientes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6E189-5234-4665-B195-CC0CE7D7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4649" y="530760"/>
            <a:ext cx="3246990" cy="5796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52A9AB-AB9B-4E18-AD7A-C8CC5B889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20" y="530760"/>
            <a:ext cx="3246989" cy="57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Exames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F846EC-2EB8-4336-90C8-9E50C386C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2" y="585849"/>
            <a:ext cx="3193240" cy="56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1980534" y="2936422"/>
            <a:ext cx="221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Avaliação Antropométrica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8E96DB-B896-462B-8590-DAB98F7D4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31" y="636314"/>
            <a:ext cx="3140324" cy="55853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CA6321-E06C-4C94-994C-B846E52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49" y="636314"/>
            <a:ext cx="3140324" cy="55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1980534" y="2936422"/>
            <a:ext cx="221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Exames Laboratoriais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9B16F3-E02A-48C5-89A1-61E16B86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94" y="638600"/>
            <a:ext cx="3142800" cy="558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03D7AF-1F1D-40BA-8184-6B482E46C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84" y="638600"/>
            <a:ext cx="3142800" cy="55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8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Dicas do Aplicativo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C4A17E-B036-4F4B-9BD7-8EA4A87A5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64" y="711283"/>
            <a:ext cx="3230475" cy="5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Refeições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57CC0E-3245-49BD-B3CB-EE1BB857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37" y="768565"/>
            <a:ext cx="3133929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2931788"/>
            <a:ext cx="2079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do 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Plano Alimentar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740529-9D86-4358-8932-D5746AFD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23" y="622992"/>
            <a:ext cx="3156759" cy="56120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4C7EA5-35B4-4017-B8F6-4CAA3A56C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69" y="622992"/>
            <a:ext cx="3156759" cy="56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1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Chat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6E189-5234-4665-B195-CC0CE7D7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58" y="530760"/>
            <a:ext cx="3253741" cy="57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5AC863-8FA8-4CBC-94AD-E8E2E5C2F93C}"/>
              </a:ext>
            </a:extLst>
          </p:cNvPr>
          <p:cNvSpPr/>
          <p:nvPr/>
        </p:nvSpPr>
        <p:spPr>
          <a:xfrm>
            <a:off x="4544207" y="4031674"/>
            <a:ext cx="2963657" cy="5580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pt-BR" sz="4400" b="1" dirty="0">
                <a:ln w="0">
                  <a:solidFill>
                    <a:srgbClr val="2F6348"/>
                  </a:solidFill>
                </a:ln>
                <a:solidFill>
                  <a:srgbClr val="226842"/>
                </a:solidFill>
                <a:latin typeface="Century Gothic" panose="020B0502020202020204" pitchFamily="34" charset="0"/>
              </a:rPr>
              <a:t>Nutri Tech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E2BBD39-9983-4CEF-A840-4A51AC9333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7259" y="1817544"/>
            <a:ext cx="26574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2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Busca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6E189-5234-4665-B195-CC0CE7D7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557" y="530760"/>
            <a:ext cx="3253740" cy="57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7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2931788"/>
            <a:ext cx="2079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Perfil Nutricionista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6E189-5234-4665-B195-CC0CE7D7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923" y="541455"/>
            <a:ext cx="3253740" cy="57750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871C147-104F-48B2-85F9-40CF1B3B1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2223" y="552151"/>
            <a:ext cx="3248486" cy="57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6E189-5234-4665-B195-CC0CE7D7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698" y="530760"/>
            <a:ext cx="3246990" cy="57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3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8CA3A9-A5B5-444C-843E-F75B51848B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56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972378" y="2346449"/>
            <a:ext cx="4146284" cy="349136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E244D9-E737-4C24-87E9-C3F2A3AEF146}"/>
              </a:ext>
            </a:extLst>
          </p:cNvPr>
          <p:cNvSpPr txBox="1"/>
          <p:nvPr/>
        </p:nvSpPr>
        <p:spPr>
          <a:xfrm>
            <a:off x="2722411" y="2459406"/>
            <a:ext cx="2646218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INTEGRANTES</a:t>
            </a:r>
          </a:p>
          <a:p>
            <a:pPr algn="ctr"/>
            <a:endParaRPr lang="pt-BR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endParaRPr lang="pt-BR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Danilo Marciano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Luan Moreira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Octavio Augusto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Uriel Vítor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Vito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 Danilo</a:t>
            </a:r>
          </a:p>
        </p:txBody>
      </p:sp>
    </p:spTree>
    <p:extLst>
      <p:ext uri="{BB962C8B-B14F-4D97-AF65-F5344CB8AC3E}">
        <p14:creationId xmlns:p14="http://schemas.microsoft.com/office/powerpoint/2010/main" val="319161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D6BF599-8053-4487-A593-D450720711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56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5117" y="1226128"/>
            <a:ext cx="5477841" cy="45927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743CE5-A593-4EC5-9C3E-69AD19846B88}"/>
              </a:ext>
            </a:extLst>
          </p:cNvPr>
          <p:cNvSpPr txBox="1"/>
          <p:nvPr/>
        </p:nvSpPr>
        <p:spPr>
          <a:xfrm>
            <a:off x="6344237" y="2339793"/>
            <a:ext cx="4419600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Com base nas entrevistas realizadas com possíveis usuários, técnicas como design thinking e em reuniões do time de desenvolvimento, foram implementadas mudanças no protótipo 1.0, dando origem a segunda versão.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F15775-7321-43F6-A46A-069B5EB9E649}"/>
              </a:ext>
            </a:extLst>
          </p:cNvPr>
          <p:cNvSpPr txBox="1"/>
          <p:nvPr/>
        </p:nvSpPr>
        <p:spPr>
          <a:xfrm>
            <a:off x="6752946" y="1708574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METODOLOGIA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Abertura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BDB7E4-BE6E-4A9B-8C49-D1EDA23BA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21" y="669512"/>
            <a:ext cx="3090626" cy="5518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2E109A-501A-4F75-98EB-5D18F5F51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84" y="669512"/>
            <a:ext cx="3090625" cy="55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</a:t>
            </a:r>
          </a:p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FD842F-9AB0-4ACE-8969-3F9DF951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04" y="709380"/>
            <a:ext cx="3120687" cy="5518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70A5CD-8CF3-4620-AFA8-2F0883932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2" y="697133"/>
            <a:ext cx="3120687" cy="55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Cadastro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3D642E-D91E-4275-8BA9-5063DF3FE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5401" y="651080"/>
            <a:ext cx="3224925" cy="5543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D5E893-9989-49E7-99C9-9A447EF96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558" y="649090"/>
            <a:ext cx="3100406" cy="55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5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 de Cadastro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56CB45-AD21-4025-BDBF-D8475F3D4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56" y="660139"/>
            <a:ext cx="3276803" cy="55188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7E6AE5-8721-4FE1-A216-B9B006F47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50" y="646283"/>
            <a:ext cx="3097886" cy="5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755274-78CD-4F47-926D-63FF942330BB}"/>
              </a:ext>
            </a:extLst>
          </p:cNvPr>
          <p:cNvSpPr txBox="1"/>
          <p:nvPr/>
        </p:nvSpPr>
        <p:spPr>
          <a:xfrm rot="235541">
            <a:off x="2049969" y="3178009"/>
            <a:ext cx="207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abriola" panose="04040605051002020D02" pitchFamily="82" charset="0"/>
              </a:rPr>
              <a:t>Telas Principais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D9ECC7-59C2-4858-971A-7F6E89947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91" y="593610"/>
            <a:ext cx="3187906" cy="5633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29A488-6067-4BDA-ADBA-D7422C8DE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21" y="589402"/>
            <a:ext cx="3187906" cy="56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30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108</Words>
  <Application>Microsoft Office PowerPoint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Gabriola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Validação do Protótipo</dc:title>
  <dc:creator>Danilo Angelo</dc:creator>
  <cp:lastModifiedBy>Danilo Angelo</cp:lastModifiedBy>
  <cp:revision>40</cp:revision>
  <dcterms:created xsi:type="dcterms:W3CDTF">2020-09-02T23:39:20Z</dcterms:created>
  <dcterms:modified xsi:type="dcterms:W3CDTF">2020-11-21T01:16:02Z</dcterms:modified>
</cp:coreProperties>
</file>