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6f9e470d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6f9e470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c6f9e470d_0_8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c6f9e470d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20XX 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Company Name increased sales by XX%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grpSp>
        <p:nvGrpSpPr>
          <p:cNvPr id="92" name="Google Shape;92;p14"/>
          <p:cNvGrpSpPr/>
          <p:nvPr/>
        </p:nvGrpSpPr>
        <p:grpSpPr>
          <a:xfrm>
            <a:off x="431925" y="1304875"/>
            <a:ext cx="2628925" cy="3416400"/>
            <a:chOff x="431925" y="1304875"/>
            <a:chExt cx="2628925" cy="3416400"/>
          </a:xfrm>
        </p:grpSpPr>
        <p:sp>
          <p:nvSpPr>
            <p:cNvPr id="93" name="Google Shape;93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6" name="Google Shape;96;p14"/>
          <p:cNvSpPr txBox="1"/>
          <p:nvPr>
            <p:ph idx="4294967295" type="body"/>
          </p:nvPr>
        </p:nvSpPr>
        <p:spPr>
          <a:xfrm>
            <a:off x="50832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/>
              <a:t>Ut enim ad minim veniam, quis nostrud</a:t>
            </a:r>
            <a:endParaRPr sz="1600"/>
          </a:p>
        </p:txBody>
      </p:sp>
      <p:grpSp>
        <p:nvGrpSpPr>
          <p:cNvPr id="97" name="Google Shape;97;p14"/>
          <p:cNvGrpSpPr/>
          <p:nvPr/>
        </p:nvGrpSpPr>
        <p:grpSpPr>
          <a:xfrm>
            <a:off x="3320450" y="1304875"/>
            <a:ext cx="2632500" cy="3416400"/>
            <a:chOff x="3320450" y="1304875"/>
            <a:chExt cx="2632500" cy="3416400"/>
          </a:xfrm>
        </p:grpSpPr>
        <p:sp>
          <p:nvSpPr>
            <p:cNvPr id="98" name="Google Shape;98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" name="Google Shape;100;p14"/>
          <p:cNvSpPr txBox="1"/>
          <p:nvPr>
            <p:ph idx="4294967295" type="body"/>
          </p:nvPr>
        </p:nvSpPr>
        <p:spPr>
          <a:xfrm>
            <a:off x="3389450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Context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 txBox="1"/>
          <p:nvPr>
            <p:ph idx="4294967295" type="body"/>
          </p:nvPr>
        </p:nvSpPr>
        <p:spPr>
          <a:xfrm>
            <a:off x="3396775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grpSp>
        <p:nvGrpSpPr>
          <p:cNvPr id="102" name="Google Shape;102;p14"/>
          <p:cNvGrpSpPr/>
          <p:nvPr/>
        </p:nvGrpSpPr>
        <p:grpSpPr>
          <a:xfrm>
            <a:off x="6212550" y="1304875"/>
            <a:ext cx="2632500" cy="3416400"/>
            <a:chOff x="6212550" y="1304875"/>
            <a:chExt cx="2632500" cy="3416400"/>
          </a:xfrm>
        </p:grpSpPr>
        <p:sp>
          <p:nvSpPr>
            <p:cNvPr id="103" name="Google Shape;103;p14"/>
            <p:cNvSpPr/>
            <p:nvPr/>
          </p:nvSpPr>
          <p:spPr>
            <a:xfrm>
              <a:off x="621540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4"/>
            <p:cNvSpPr txBox="1"/>
            <p:nvPr/>
          </p:nvSpPr>
          <p:spPr>
            <a:xfrm>
              <a:off x="6212550" y="1304875"/>
              <a:ext cx="26325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4"/>
          <p:cNvSpPr txBox="1"/>
          <p:nvPr>
            <p:ph idx="4294967295" type="body"/>
          </p:nvPr>
        </p:nvSpPr>
        <p:spPr>
          <a:xfrm>
            <a:off x="627247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Problem statement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6" name="Google Shape;106;p14"/>
          <p:cNvSpPr txBox="1"/>
          <p:nvPr>
            <p:ph idx="4294967295" type="body"/>
          </p:nvPr>
        </p:nvSpPr>
        <p:spPr>
          <a:xfrm>
            <a:off x="6286400" y="1850300"/>
            <a:ext cx="24786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deep-dive</a:t>
            </a:r>
            <a:endParaRPr/>
          </a:p>
        </p:txBody>
      </p:sp>
      <p:sp>
        <p:nvSpPr>
          <p:cNvPr id="112" name="Google Shape;112;p15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5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Expand audience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Lorem ipsum dolor sit amet, consectetur adipiscing elit, sed do eiusmod tempor incididunt ut labore et dolore magna aliqua. </a:t>
            </a:r>
            <a:endParaRPr sz="1600"/>
          </a:p>
        </p:txBody>
      </p:sp>
      <p:sp>
        <p:nvSpPr>
          <p:cNvPr id="115" name="Google Shape;115;p15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7" name="Google Shape;117;p15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Up 30-day actives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Ut enim ad minim veniam, quis nostrud exercitation</a:t>
            </a:r>
            <a:endParaRPr sz="1600"/>
          </a:p>
          <a:p>
            <a:pPr indent="-330200" lvl="0" marL="457200" rtl="0" algn="l">
              <a:spcBef>
                <a:spcPts val="800"/>
              </a:spcBef>
              <a:spcAft>
                <a:spcPts val="800"/>
              </a:spcAft>
              <a:buSzPts val="1600"/>
              <a:buChar char="●"/>
            </a:pPr>
            <a:r>
              <a:rPr lang="en" sz="1600"/>
              <a:t>Duis aute irure dolor in reprehenderit in voluptate velit </a:t>
            </a:r>
            <a:endParaRPr sz="1600"/>
          </a:p>
        </p:txBody>
      </p:sp>
      <p:sp>
        <p:nvSpPr>
          <p:cNvPr id="118" name="Google Shape;118;p15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5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Challenge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5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Increase conversion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Excepteur sint occaecat cupidatat non proident, sunt in culpa qui officia deserunt mollit anim id est laborum.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26" name="Google Shape;126;p16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premium subscribers</a:t>
            </a:r>
            <a:endParaRPr/>
          </a:p>
        </p:txBody>
      </p:sp>
      <p:sp>
        <p:nvSpPr>
          <p:cNvPr id="127" name="Google Shape;127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Lorem ipsum dolor sit amet, consectetur adipiscing elit, sed do eiusmod tempor incididunt ut labore et dolore magna aliqua.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137" name="Google Shape;137;p18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09.05.XX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39" name="Google Shape;139;p18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40" name="Google Shape;140;p18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1" name="Google Shape;141;p18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8"/>
          <p:cNvSpPr txBox="1"/>
          <p:nvPr>
            <p:ph idx="4294967295" type="body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3" name="Google Shape;143;p18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09.17.XX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46" name="Google Shape;146;p18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18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18"/>
          <p:cNvSpPr txBox="1"/>
          <p:nvPr>
            <p:ph idx="4294967295" type="body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49" name="Google Shape;149;p18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8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10.13.XX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1" name="Google Shape;151;p18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52" name="Google Shape;152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" name="Google Shape;153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" name="Google Shape;154;p18"/>
          <p:cNvSpPr txBox="1"/>
          <p:nvPr>
            <p:ph idx="4294967295" type="body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55" name="Google Shape;155;p18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10.20.XX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57" name="Google Shape;157;p18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58" name="Google Shape;158;p18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9" name="Google Shape;159;p18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" name="Google Shape;160;p18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  <p:sp>
        <p:nvSpPr>
          <p:cNvPr descr="Background pointer shape in timeline graphic" id="161" name="Google Shape;161;p18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11.01.XX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63" name="Google Shape;163;p18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64" name="Google Shape;164;p18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" name="Google Shape;165;p18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6" name="Google Shape;166;p18"/>
          <p:cNvSpPr txBox="1"/>
          <p:nvPr>
            <p:ph idx="4294967295" type="body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Lorem ipsum dolor sit amet, consectetur adipiscing elit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team</a:t>
            </a:r>
            <a:endParaRPr/>
          </a:p>
        </p:txBody>
      </p:sp>
      <p:sp>
        <p:nvSpPr>
          <p:cNvPr id="172" name="Google Shape;172;p19"/>
          <p:cNvSpPr/>
          <p:nvPr/>
        </p:nvSpPr>
        <p:spPr>
          <a:xfrm>
            <a:off x="4147063" y="1049105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9"/>
          <p:cNvSpPr/>
          <p:nvPr/>
        </p:nvSpPr>
        <p:spPr>
          <a:xfrm>
            <a:off x="4147075" y="1049112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9"/>
          <p:cNvSpPr txBox="1"/>
          <p:nvPr>
            <p:ph idx="4294967295" type="body"/>
          </p:nvPr>
        </p:nvSpPr>
        <p:spPr>
          <a:xfrm>
            <a:off x="4147075" y="11083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CEO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 txBox="1"/>
          <p:nvPr>
            <p:ph idx="4294967295" type="body"/>
          </p:nvPr>
        </p:nvSpPr>
        <p:spPr>
          <a:xfrm>
            <a:off x="4147075" y="145710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Wendy Writer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76" name="Google Shape;176;p19"/>
          <p:cNvGrpSpPr/>
          <p:nvPr/>
        </p:nvGrpSpPr>
        <p:grpSpPr>
          <a:xfrm>
            <a:off x="2918113" y="1746605"/>
            <a:ext cx="4160100" cy="531900"/>
            <a:chOff x="2918113" y="1746605"/>
            <a:chExt cx="4160100" cy="531900"/>
          </a:xfrm>
        </p:grpSpPr>
        <p:cxnSp>
          <p:nvCxnSpPr>
            <p:cNvPr id="177" name="Google Shape;177;p19"/>
            <p:cNvCxnSpPr>
              <a:stCxn id="172" idx="2"/>
              <a:endCxn id="178" idx="0"/>
            </p:cNvCxnSpPr>
            <p:nvPr/>
          </p:nvCxnSpPr>
          <p:spPr>
            <a:xfrm rot="5400000">
              <a:off x="3628963" y="1035755"/>
              <a:ext cx="531900" cy="19536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9" name="Google Shape;179;p19"/>
            <p:cNvCxnSpPr>
              <a:stCxn id="172" idx="2"/>
              <a:endCxn id="180" idx="0"/>
            </p:cNvCxnSpPr>
            <p:nvPr/>
          </p:nvCxnSpPr>
          <p:spPr>
            <a:xfrm flipH="1" rot="-5400000">
              <a:off x="5709013" y="909305"/>
              <a:ext cx="531900" cy="2206500"/>
            </a:xfrm>
            <a:prstGeom prst="bentConnector3">
              <a:avLst>
                <a:gd fmla="val 49999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1" name="Google Shape;181;p19"/>
          <p:cNvSpPr/>
          <p:nvPr/>
        </p:nvSpPr>
        <p:spPr>
          <a:xfrm>
            <a:off x="2194905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/>
          <p:nvPr/>
        </p:nvSpPr>
        <p:spPr>
          <a:xfrm>
            <a:off x="21935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9"/>
          <p:cNvSpPr txBox="1"/>
          <p:nvPr>
            <p:ph idx="4294967295" type="body"/>
          </p:nvPr>
        </p:nvSpPr>
        <p:spPr>
          <a:xfrm>
            <a:off x="2193650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Sales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83" name="Google Shape;183;p19"/>
          <p:cNvSpPr txBox="1"/>
          <p:nvPr>
            <p:ph idx="4294967295" type="body"/>
          </p:nvPr>
        </p:nvSpPr>
        <p:spPr>
          <a:xfrm>
            <a:off x="2193638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Ronny Reader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184" name="Google Shape;184;p19"/>
          <p:cNvGrpSpPr/>
          <p:nvPr/>
        </p:nvGrpSpPr>
        <p:grpSpPr>
          <a:xfrm>
            <a:off x="1256055" y="2975701"/>
            <a:ext cx="3327300" cy="531900"/>
            <a:chOff x="1256055" y="2975701"/>
            <a:chExt cx="3327300" cy="531900"/>
          </a:xfrm>
        </p:grpSpPr>
        <p:cxnSp>
          <p:nvCxnSpPr>
            <p:cNvPr id="185" name="Google Shape;185;p19"/>
            <p:cNvCxnSpPr>
              <a:stCxn id="181" idx="2"/>
              <a:endCxn id="186" idx="0"/>
            </p:cNvCxnSpPr>
            <p:nvPr/>
          </p:nvCxnSpPr>
          <p:spPr>
            <a:xfrm>
              <a:off x="2919555" y="2975701"/>
              <a:ext cx="0" cy="5319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7" name="Google Shape;187;p19"/>
            <p:cNvCxnSpPr>
              <a:stCxn id="181" idx="2"/>
              <a:endCxn id="188" idx="0"/>
            </p:cNvCxnSpPr>
            <p:nvPr/>
          </p:nvCxnSpPr>
          <p:spPr>
            <a:xfrm rot="5400000">
              <a:off x="1821855" y="2409901"/>
              <a:ext cx="531900" cy="16635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9" name="Google Shape;189;p19"/>
            <p:cNvCxnSpPr>
              <a:stCxn id="181" idx="2"/>
              <a:endCxn id="190" idx="0"/>
            </p:cNvCxnSpPr>
            <p:nvPr/>
          </p:nvCxnSpPr>
          <p:spPr>
            <a:xfrm flipH="1" rot="-5400000">
              <a:off x="3485505" y="2409751"/>
              <a:ext cx="531900" cy="16638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91" name="Google Shape;191;p19"/>
          <p:cNvSpPr/>
          <p:nvPr/>
        </p:nvSpPr>
        <p:spPr>
          <a:xfrm>
            <a:off x="531436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53145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"/>
          <p:cNvSpPr txBox="1"/>
          <p:nvPr>
            <p:ph idx="4294967295" type="body"/>
          </p:nvPr>
        </p:nvSpPr>
        <p:spPr>
          <a:xfrm>
            <a:off x="531750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North America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3" name="Google Shape;193;p19"/>
          <p:cNvSpPr txBox="1"/>
          <p:nvPr>
            <p:ph idx="4294967295" type="body"/>
          </p:nvPr>
        </p:nvSpPr>
        <p:spPr>
          <a:xfrm>
            <a:off x="53173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Perry Presenter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2194998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2195013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 txBox="1"/>
          <p:nvPr>
            <p:ph idx="4294967295" type="body"/>
          </p:nvPr>
        </p:nvSpPr>
        <p:spPr>
          <a:xfrm>
            <a:off x="21951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Asia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6" name="Google Shape;196;p19"/>
          <p:cNvSpPr txBox="1"/>
          <p:nvPr>
            <p:ph idx="4294967295" type="body"/>
          </p:nvPr>
        </p:nvSpPr>
        <p:spPr>
          <a:xfrm>
            <a:off x="21951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Vinny Viewer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3858523" y="3508068"/>
            <a:ext cx="1449300" cy="697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"/>
          <p:cNvSpPr/>
          <p:nvPr/>
        </p:nvSpPr>
        <p:spPr>
          <a:xfrm>
            <a:off x="3858600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 txBox="1"/>
          <p:nvPr>
            <p:ph idx="4294967295" type="body"/>
          </p:nvPr>
        </p:nvSpPr>
        <p:spPr>
          <a:xfrm>
            <a:off x="3858613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Europe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199" name="Google Shape;199;p19"/>
          <p:cNvSpPr txBox="1"/>
          <p:nvPr>
            <p:ph idx="4294967295" type="body"/>
          </p:nvPr>
        </p:nvSpPr>
        <p:spPr>
          <a:xfrm>
            <a:off x="3858700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Molly Maker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6353691" y="2278501"/>
            <a:ext cx="14493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9"/>
          <p:cNvSpPr/>
          <p:nvPr/>
        </p:nvSpPr>
        <p:spPr>
          <a:xfrm>
            <a:off x="6353700" y="2278499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 txBox="1"/>
          <p:nvPr>
            <p:ph idx="4294967295" type="body"/>
          </p:nvPr>
        </p:nvSpPr>
        <p:spPr>
          <a:xfrm>
            <a:off x="6353925" y="2337750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Dir. of Engineering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02" name="Google Shape;202;p19"/>
          <p:cNvSpPr txBox="1"/>
          <p:nvPr>
            <p:ph idx="4294967295" type="body"/>
          </p:nvPr>
        </p:nvSpPr>
        <p:spPr>
          <a:xfrm>
            <a:off x="6352413" y="268658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Abby Author</a:t>
            </a:r>
            <a:endParaRPr sz="1300">
              <a:solidFill>
                <a:schemeClr val="dk1"/>
              </a:solidFill>
            </a:endParaRPr>
          </a:p>
        </p:txBody>
      </p:sp>
      <p:grpSp>
        <p:nvGrpSpPr>
          <p:cNvPr id="203" name="Google Shape;203;p19"/>
          <p:cNvGrpSpPr/>
          <p:nvPr/>
        </p:nvGrpSpPr>
        <p:grpSpPr>
          <a:xfrm>
            <a:off x="6246741" y="2975701"/>
            <a:ext cx="1663500" cy="531900"/>
            <a:chOff x="6246741" y="2975701"/>
            <a:chExt cx="1663500" cy="531900"/>
          </a:xfrm>
        </p:grpSpPr>
        <p:cxnSp>
          <p:nvCxnSpPr>
            <p:cNvPr id="204" name="Google Shape;204;p19"/>
            <p:cNvCxnSpPr>
              <a:stCxn id="200" idx="2"/>
              <a:endCxn id="205" idx="0"/>
            </p:cNvCxnSpPr>
            <p:nvPr/>
          </p:nvCxnSpPr>
          <p:spPr>
            <a:xfrm rot="5400000">
              <a:off x="6396591" y="2825851"/>
              <a:ext cx="531900" cy="831600"/>
            </a:xfrm>
            <a:prstGeom prst="bentConnector3">
              <a:avLst>
                <a:gd fmla="val 50012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6" name="Google Shape;206;p19"/>
            <p:cNvCxnSpPr>
              <a:stCxn id="200" idx="2"/>
              <a:endCxn id="207" idx="0"/>
            </p:cNvCxnSpPr>
            <p:nvPr/>
          </p:nvCxnSpPr>
          <p:spPr>
            <a:xfrm flipH="1" rot="-5400000">
              <a:off x="7228341" y="2825701"/>
              <a:ext cx="531900" cy="831900"/>
            </a:xfrm>
            <a:prstGeom prst="bentConnector3">
              <a:avLst>
                <a:gd fmla="val 50013" name="adj1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08" name="Google Shape;208;p19"/>
          <p:cNvSpPr/>
          <p:nvPr/>
        </p:nvSpPr>
        <p:spPr>
          <a:xfrm>
            <a:off x="5522206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5522175" y="3507724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 txBox="1"/>
          <p:nvPr>
            <p:ph idx="4294967295" type="body"/>
          </p:nvPr>
        </p:nvSpPr>
        <p:spPr>
          <a:xfrm>
            <a:off x="55223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Front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0" name="Google Shape;210;p19"/>
          <p:cNvSpPr txBox="1"/>
          <p:nvPr>
            <p:ph idx="4294967295" type="body"/>
          </p:nvPr>
        </p:nvSpPr>
        <p:spPr>
          <a:xfrm>
            <a:off x="5522263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Casey Creator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7185791" y="3507819"/>
            <a:ext cx="1449000" cy="697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"/>
          <p:cNvSpPr/>
          <p:nvPr/>
        </p:nvSpPr>
        <p:spPr>
          <a:xfrm>
            <a:off x="7185650" y="3507737"/>
            <a:ext cx="1449300" cy="30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 txBox="1"/>
          <p:nvPr>
            <p:ph idx="4294967295" type="body"/>
          </p:nvPr>
        </p:nvSpPr>
        <p:spPr>
          <a:xfrm>
            <a:off x="7185738" y="3566975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</a:rPr>
              <a:t>Back End Lead</a:t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213" name="Google Shape;213;p19"/>
          <p:cNvSpPr txBox="1"/>
          <p:nvPr>
            <p:ph idx="4294967295" type="body"/>
          </p:nvPr>
        </p:nvSpPr>
        <p:spPr>
          <a:xfrm>
            <a:off x="7185688" y="3917738"/>
            <a:ext cx="1449000" cy="1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Berry Books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20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219" name="Google Shape;219;p20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0" name="Google Shape;220;p20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1" name="Google Shape;221;p20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2" name="Google Shape;222;p20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3" name="Google Shape;223;p20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4" name="Google Shape;224;p20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5" name="Google Shape;225;p20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6" name="Google Shape;226;p20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20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28" name="Google Shape;228;p20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229" name="Google Shape;229;p20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</a:t>
            </a:r>
            <a:endParaRPr/>
          </a:p>
        </p:txBody>
      </p:sp>
      <p:sp>
        <p:nvSpPr>
          <p:cNvPr id="231" name="Google Shape;231;p20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XX% sales increase</a:t>
            </a:r>
            <a:endParaRPr/>
          </a:p>
        </p:txBody>
      </p:sp>
      <p:grpSp>
        <p:nvGrpSpPr>
          <p:cNvPr id="232" name="Google Shape;232;p20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233" name="Google Shape;233;p20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34" name="Google Shape;234;p20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0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2" name="Google Shape;242;p20"/>
          <p:cNvSpPr/>
          <p:nvPr/>
        </p:nvSpPr>
        <p:spPr>
          <a:xfrm>
            <a:off x="6847150" y="1577745"/>
            <a:ext cx="1179600" cy="343800"/>
          </a:xfrm>
          <a:prstGeom prst="wedgeRoundRectCallout">
            <a:avLst>
              <a:gd fmla="val -21432" name="adj1"/>
              <a:gd fmla="val 84969" name="adj2"/>
              <a:gd fmla="val 0" name="adj3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20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244" name="Google Shape;244;p20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245" name="Google Shape;245;p20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0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" name="Google Shape;253;p20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