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A5EB-F344-48B7-8D6B-8020D2793373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09C7-7982-4910-8F41-B39157D4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/desktop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Virtual Machine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Ubuntu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192" y="5733256"/>
            <a:ext cx="271115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J Manu Prathap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5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39293"/>
            <a:ext cx="4086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39519"/>
            <a:ext cx="40671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5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4925"/>
            <a:ext cx="40481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04925"/>
            <a:ext cx="40671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51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7" y="980728"/>
            <a:ext cx="7857933" cy="445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0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21253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484785"/>
            <a:ext cx="418987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3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14360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82809"/>
            <a:ext cx="4096180" cy="335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5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9787"/>
            <a:ext cx="4211033" cy="341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84238"/>
            <a:ext cx="4212460" cy="341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947531" cy="480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7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58180"/>
            <a:ext cx="82772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73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18156" cy="438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46856" y="63122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Browse the downloaded Ubuntu ISO file.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5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21" y="1196751"/>
            <a:ext cx="5616624" cy="455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Prerequisties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Virtualisation must be enabled in BOOT menu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Download &amp; InstallVirtual Box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https://www.virtualbox.org/wiki/Downloads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Download Ubuntu ISO -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https://ubuntu.com/download/desktop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0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113459" cy="403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5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44816" cy="418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8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0952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09088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3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8" y="980728"/>
            <a:ext cx="4037246" cy="34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5085184"/>
            <a:ext cx="8229600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Ubuntu installer will visible, continue with normal ubuntu installation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41" y="1052736"/>
            <a:ext cx="4082423" cy="34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7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Virtual Machine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8" y="2060848"/>
            <a:ext cx="7561768" cy="42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7647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Virtal Box &amp; follow the screenshots provided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3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8650"/>
            <a:ext cx="3888432" cy="360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98" y="1302618"/>
            <a:ext cx="38671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99" y="1340768"/>
            <a:ext cx="38957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6159"/>
            <a:ext cx="39052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0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766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8957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76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9" y="1556792"/>
            <a:ext cx="38957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15" y="1556792"/>
            <a:ext cx="3895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8908"/>
            <a:ext cx="40386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9383"/>
            <a:ext cx="40576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2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On-screen Show (4:3)</PresentationFormat>
  <Paragraphs>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Creating Virtual Machine</vt:lpstr>
      <vt:lpstr>Prerequisties</vt:lpstr>
      <vt:lpstr>Creating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Ubuntu</dc:title>
  <dc:creator>Manu Prathap</dc:creator>
  <cp:lastModifiedBy>Manu Prathap</cp:lastModifiedBy>
  <cp:revision>9</cp:revision>
  <dcterms:created xsi:type="dcterms:W3CDTF">2021-02-10T19:00:57Z</dcterms:created>
  <dcterms:modified xsi:type="dcterms:W3CDTF">2021-02-10T19:57:35Z</dcterms:modified>
</cp:coreProperties>
</file>