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4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1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3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1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2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6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2EB-2F06-4DC5-A194-4BE612AB56B1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742F-142A-447C-AEAF-92F737EC0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Linux Commands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240360" cy="88724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J Manu Prathap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8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611" y="260648"/>
            <a:ext cx="8229600" cy="122413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mkdir : make directory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cd : change directory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89147" cy="33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10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611" y="116632"/>
            <a:ext cx="8229600" cy="208823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chmod : change permission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u – user, g – group, o – other, a - all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– read, w – write, x – execute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“+ add, - remove, = set” permission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304455"/>
            <a:ext cx="3375550" cy="429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05472"/>
            <a:ext cx="4457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4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611" y="116632"/>
            <a:ext cx="8229600" cy="208823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chmod using octal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 – nil, 1- execute, 2- write, 3- execute&amp;write, 4- read, 5 read&amp;execute, 6- read&amp;write, 7-all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2" y="2651479"/>
            <a:ext cx="4160570" cy="310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19664"/>
            <a:ext cx="4196283" cy="328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35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4291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34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611" y="332656"/>
            <a:ext cx="8229600" cy="15841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umask – used to set default permissions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calculated as “7777 - umask”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0" y="2132856"/>
            <a:ext cx="4006866" cy="379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64" y="1916832"/>
            <a:ext cx="421170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611" y="332656"/>
            <a:ext cx="8229600" cy="158417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echo : print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setting variable : variable_name=“content”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history : list recenty typed commands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7" y="1988840"/>
            <a:ext cx="4402851" cy="458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79521"/>
            <a:ext cx="1728192" cy="468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070571"/>
            <a:ext cx="1584176" cy="459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6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pwd : present working directory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ls : list files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 : display calander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40" y="2420888"/>
            <a:ext cx="70770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60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ls –l  : list files with details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ls –a : list all files including hidden files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ls –a –l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 all files including hidden files with details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348880"/>
            <a:ext cx="52197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994568" cy="375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50028" y="4077072"/>
            <a:ext cx="8229600" cy="171420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ll : list all files including hidden files with details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touch : create new file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cat : display file contents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5891361"/>
            <a:ext cx="76866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3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81261"/>
            <a:ext cx="30765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556792"/>
            <a:ext cx="7124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48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32249"/>
            <a:ext cx="7250983" cy="414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28215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nano : opens nano editer, 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“ctrl + s” to save &amp; “ctrl + x” to exit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70" y="1769765"/>
            <a:ext cx="30956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11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116" y="3540993"/>
            <a:ext cx="33432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33703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wc : line, word, character count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wc –c : character count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wc –l : line count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wc –w : wordcount</a:t>
            </a:r>
          </a:p>
          <a:p>
            <a:pPr algn="l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5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476672"/>
            <a:ext cx="8229600" cy="7780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cp : copy</a:t>
            </a:r>
          </a:p>
          <a:p>
            <a:pPr algn="l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060848"/>
            <a:ext cx="8972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96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1611" y="260648"/>
            <a:ext cx="8229600" cy="122413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rm : remove file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mv : move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3970"/>
            <a:ext cx="89916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33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144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Basic Linux Commands</vt:lpstr>
      <vt:lpstr>pwd : present working directory ls : list files cal : display calander</vt:lpstr>
      <vt:lpstr> ls –l  : list files with details ls –a : list all files including hidden files ls –a –l : list all files including hidden files with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Prathap</dc:creator>
  <cp:lastModifiedBy>Manu Prathap</cp:lastModifiedBy>
  <cp:revision>7</cp:revision>
  <dcterms:created xsi:type="dcterms:W3CDTF">2021-02-10T19:58:38Z</dcterms:created>
  <dcterms:modified xsi:type="dcterms:W3CDTF">2021-02-10T21:00:54Z</dcterms:modified>
</cp:coreProperties>
</file>