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6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7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2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0EBF-2951-4E96-80C9-82AF6FF91160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7DDB-B69C-424E-9541-40B7DB1B7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GIT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448" y="5517232"/>
            <a:ext cx="4168552" cy="1141389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 J Manu Prathap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latin typeface="Arial" pitchFamily="34" charset="0"/>
                <a:cs typeface="Arial" pitchFamily="34" charset="0"/>
              </a:rPr>
              <a:t>Squash :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It is a keyword not a command. It is used to combine multiple commits into one. This can be done by using Rebase feature.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merge-base &lt;branch-name&gt; master :</a:t>
            </a:r>
            <a:r>
              <a:rPr lang="en-GB" sz="3000" dirty="0">
                <a:latin typeface="Arial" pitchFamily="34" charset="0"/>
                <a:cs typeface="Arial" pitchFamily="34" charset="0"/>
              </a:rPr>
              <a:t> Find as good common ancestors as possible for a merge</a:t>
            </a:r>
            <a:endParaRPr lang="en-IN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latin typeface="Arial" pitchFamily="34" charset="0"/>
                <a:cs typeface="Arial" pitchFamily="34" charset="0"/>
              </a:rPr>
              <a:t>Rebase: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Moves feature branch into master branch.</a:t>
            </a:r>
          </a:p>
          <a:p>
            <a:pPr marL="201168" lvl="1" indent="0">
              <a:buNone/>
            </a:pPr>
            <a:r>
              <a:rPr lang="en-IN" sz="3000" dirty="0">
                <a:latin typeface="Arial" pitchFamily="34" charset="0"/>
                <a:cs typeface="Arial" pitchFamily="34" charset="0"/>
              </a:rPr>
              <a:t>         git rebase master</a:t>
            </a:r>
          </a:p>
          <a:p>
            <a:pPr marL="201168" lvl="1" indent="0">
              <a:buNone/>
            </a:pPr>
            <a:r>
              <a:rPr lang="en-IN" sz="3000" dirty="0">
                <a:latin typeface="Arial" pitchFamily="34" charset="0"/>
                <a:cs typeface="Arial" pitchFamily="34" charset="0"/>
              </a:rPr>
              <a:t>         git rebase –i master-Id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 smtClean="0">
                <a:latin typeface="Arial" pitchFamily="34" charset="0"/>
                <a:cs typeface="Arial" pitchFamily="34" charset="0"/>
              </a:rPr>
              <a:t>Stash : It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takes the dirty state of working directory. (temporary backUp)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 save “file name”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 list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 apply stash@{2}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reset –hard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 pop 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 show </a:t>
            </a:r>
          </a:p>
        </p:txBody>
      </p:sp>
    </p:spTree>
    <p:extLst>
      <p:ext uri="{BB962C8B-B14F-4D97-AF65-F5344CB8AC3E}">
        <p14:creationId xmlns:p14="http://schemas.microsoft.com/office/powerpoint/2010/main" val="10839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785813"/>
            <a:ext cx="72580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1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"/>
            <a:ext cx="6096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95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5763"/>
            <a:ext cx="6115050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23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85775"/>
            <a:ext cx="539115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6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14325"/>
            <a:ext cx="618172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46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57200"/>
            <a:ext cx="49244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14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809625"/>
            <a:ext cx="56864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80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2863"/>
            <a:ext cx="5981700" cy="67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4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GIT ?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Git is a distributed version control system used for source code management.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Git used to track changes in the source code.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Allows multiple developers to work together.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Git is a software tool and git hub is a services.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In git hub ,it uses graphical interface to store the files were as in git ,It provides command line to interact with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966788"/>
            <a:ext cx="53625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13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61206"/>
            <a:ext cx="5524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93071"/>
            <a:ext cx="3009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27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8100"/>
            <a:ext cx="897255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1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52500"/>
            <a:ext cx="82772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58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28700"/>
            <a:ext cx="89439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1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GIT Commands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--version : Shows the version number of the git that is installed.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config --global user.name “username” : identity configuration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config --global email.name ”email ID” : email configuration 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config  --global core.editor “code --wait”: setting up the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editor</a:t>
            </a:r>
            <a:endParaRPr lang="en-IN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15205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config --global –e :Edit global config from editor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init : Initialized Empty Git Repository.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add. : Everything in a project is added to the index.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add &lt;filename&gt; : The corresponding file is added to the index.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commit -m “msg” : the project is placed into the Repository.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commit -a : adding and commiting files </a:t>
            </a:r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3000" dirty="0" smtClean="0">
                <a:latin typeface="Arial" pitchFamily="34" charset="0"/>
                <a:cs typeface="Arial" pitchFamily="34" charset="0"/>
              </a:rPr>
              <a:t>git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remote add origin url: to add files to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remoterepository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log : shows the information about the file such as commit Id ,Author, Date of file created.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log 1: it returns only last staged file.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log --oneline : list the information of all the file in one line.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log --s: get more information about the file.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status : shows the state of working directory and the staging area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IN" sz="3000" dirty="0">
                <a:latin typeface="Arial" pitchFamily="34" charset="0"/>
                <a:cs typeface="Arial" pitchFamily="34" charset="0"/>
              </a:rPr>
              <a:t>git diff : track the difference between the changes made on a file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IN" sz="3000" dirty="0" smtClean="0">
                <a:latin typeface="Arial" pitchFamily="34" charset="0"/>
                <a:cs typeface="Arial" pitchFamily="34" charset="0"/>
              </a:rPr>
              <a:t>git diff --staged: To check the already staged changes</a:t>
            </a:r>
          </a:p>
          <a:p>
            <a:pPr lvl="0"/>
            <a:r>
              <a:rPr lang="en-IN" sz="3000" dirty="0" smtClean="0">
                <a:latin typeface="Arial" pitchFamily="34" charset="0"/>
                <a:cs typeface="Arial" pitchFamily="34" charset="0"/>
              </a:rPr>
              <a:t>git rm file name: remove the file </a:t>
            </a:r>
          </a:p>
          <a:p>
            <a:pPr lvl="0"/>
            <a:r>
              <a:rPr lang="en-IN" sz="3000" dirty="0" smtClean="0">
                <a:latin typeface="Arial" pitchFamily="34" charset="0"/>
                <a:cs typeface="Arial" pitchFamily="34" charset="0"/>
              </a:rPr>
              <a:t>git rm --cached filename: Remove file from staged not from the local directory.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restore : to restore the file git restore &lt;file name&gt;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 git checkout –b &lt;branch name&gt;: create a new branch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  git checkout &lt;branch name&gt;: to navigate between the branches and master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diff &lt;branch 1&gt; &lt;branch 2&gt; : shows the difference between tips of the branches.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branch –m &lt;old name&gt; &lt;new name&gt; : renaming a branch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branch –d &lt;branch name&gt; : deleting a branch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branch –D &lt;branch name&gt;   : forcefully deleting a branch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branch : list all the branches 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cherry-pick &lt;branch –id&gt; : Copy specific commit to another branch or master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fetch: Retrieve the latest meta-data in the form of original context.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pull : Retrieve complete copy of remote repository.</a:t>
            </a:r>
          </a:p>
          <a:p>
            <a:pPr marL="0" indent="0">
              <a:buNone/>
            </a:pPr>
            <a:r>
              <a:rPr lang="en-IN" sz="3000" u="sng" dirty="0">
                <a:latin typeface="Arial" pitchFamily="34" charset="0"/>
                <a:cs typeface="Arial" pitchFamily="34" charset="0"/>
              </a:rPr>
              <a:t>Pull requests: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 1. Submitting contributions to open development project.</a:t>
            </a:r>
            <a:r>
              <a:rPr lang="en-GB" sz="3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GB" sz="3000" dirty="0">
                <a:latin typeface="Arial" pitchFamily="34" charset="0"/>
                <a:cs typeface="Arial" pitchFamily="34" charset="0"/>
              </a:rPr>
              <a:t> 2. </a:t>
            </a:r>
            <a:r>
              <a:rPr lang="en-GB" sz="3000" dirty="0" smtClean="0">
                <a:latin typeface="Arial" pitchFamily="34" charset="0"/>
                <a:cs typeface="Arial" pitchFamily="34" charset="0"/>
              </a:rPr>
              <a:t>Pull </a:t>
            </a:r>
            <a:r>
              <a:rPr lang="en-GB" sz="3000" dirty="0">
                <a:latin typeface="Arial" pitchFamily="34" charset="0"/>
                <a:cs typeface="Arial" pitchFamily="34" charset="0"/>
              </a:rPr>
              <a:t>request occurs when a developer asks for changes committed to an external repository to  be considered for inclusion in a project's main </a:t>
            </a:r>
            <a:r>
              <a:rPr lang="en-GB" sz="3000" dirty="0" smtClean="0">
                <a:latin typeface="Arial" pitchFamily="34" charset="0"/>
                <a:cs typeface="Arial" pitchFamily="34" charset="0"/>
              </a:rPr>
              <a:t>repository</a:t>
            </a:r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213"/>
            <a:ext cx="8229600" cy="4525963"/>
          </a:xfrm>
        </p:spPr>
        <p:txBody>
          <a:bodyPr>
            <a:noAutofit/>
          </a:bodyPr>
          <a:lstStyle/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stash: takes all the dirty state of the working directory.</a:t>
            </a:r>
          </a:p>
          <a:p>
            <a:r>
              <a:rPr lang="en-IN" sz="3000" dirty="0">
                <a:latin typeface="Arial" pitchFamily="34" charset="0"/>
                <a:cs typeface="Arial" pitchFamily="34" charset="0"/>
              </a:rPr>
              <a:t>git merge : merge the branches with the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master.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clone &lt;remote-url&gt;	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clone a Repository into new directory. 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clone –b &lt;branch-name&gt; &lt;remote-url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&gt; : To clone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a specific 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branch.</a:t>
            </a:r>
          </a:p>
          <a:p>
            <a:r>
              <a:rPr lang="en-IN" sz="3000" dirty="0" smtClean="0">
                <a:latin typeface="Arial" pitchFamily="34" charset="0"/>
                <a:cs typeface="Arial" pitchFamily="34" charset="0"/>
              </a:rPr>
              <a:t>git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remote –v : list remotes and urls.</a:t>
            </a:r>
          </a:p>
          <a:p>
            <a:endParaRPr lang="en-IN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613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GIT</vt:lpstr>
      <vt:lpstr>What is GIT ?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Prathap</dc:creator>
  <cp:lastModifiedBy>Manu Prathap</cp:lastModifiedBy>
  <cp:revision>9</cp:revision>
  <dcterms:created xsi:type="dcterms:W3CDTF">2021-03-08T15:47:04Z</dcterms:created>
  <dcterms:modified xsi:type="dcterms:W3CDTF">2021-03-08T19:07:34Z</dcterms:modified>
</cp:coreProperties>
</file>