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8785-F345-405C-8307-37CCFD8193A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0517-849F-4A9B-9D21-8AB9F4F3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1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8785-F345-405C-8307-37CCFD8193A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0517-849F-4A9B-9D21-8AB9F4F3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7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8785-F345-405C-8307-37CCFD8193A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0517-849F-4A9B-9D21-8AB9F4F3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7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8785-F345-405C-8307-37CCFD8193A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0517-849F-4A9B-9D21-8AB9F4F3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8785-F345-405C-8307-37CCFD8193A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0517-849F-4A9B-9D21-8AB9F4F3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8785-F345-405C-8307-37CCFD8193A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0517-849F-4A9B-9D21-8AB9F4F3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6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8785-F345-405C-8307-37CCFD8193A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0517-849F-4A9B-9D21-8AB9F4F3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8785-F345-405C-8307-37CCFD8193A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0517-849F-4A9B-9D21-8AB9F4F3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9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8785-F345-405C-8307-37CCFD8193A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0517-849F-4A9B-9D21-8AB9F4F3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5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8785-F345-405C-8307-37CCFD8193A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0517-849F-4A9B-9D21-8AB9F4F3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5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8785-F345-405C-8307-37CCFD8193A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0517-849F-4A9B-9D21-8AB9F4F3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8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78785-F345-405C-8307-37CCFD8193A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F0517-849F-4A9B-9D21-8AB9F4F37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2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ท่อรางระบายน้ำรั่วแนวกำแพง </a:t>
            </a:r>
            <a:r>
              <a:rPr lang="en-US" smtClean="0"/>
              <a:t>Shop 5</a:t>
            </a:r>
            <a:endParaRPr lang="en-US" dirty="0"/>
          </a:p>
        </p:txBody>
      </p:sp>
      <p:pic>
        <p:nvPicPr>
          <p:cNvPr id="1026" name="Picture 2" descr="V:\2562\SMP\SMP-03 เสียงรบกวน\CSR-เสียง 2562\8-2562 19-10-62\CSR-19-10-62\IMG_8857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V:\2562\SMP\SMP-03 เสียงรบกวน\CSR-เสียง 2562\8-2562 19-10-62\CSR-19-10-62\IMG_8858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1547664" y="3140968"/>
            <a:ext cx="1512168" cy="172819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209771">
            <a:off x="6035970" y="3263411"/>
            <a:ext cx="489204" cy="2423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0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ท่อรางระบายน้ำรั่วแนวกำแพง Shop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ท่อรางระบายน้ำรั่วแนวกำแพง Shop 5</dc:title>
  <dc:creator>t.soros</dc:creator>
  <cp:lastModifiedBy>t.soros</cp:lastModifiedBy>
  <cp:revision>1</cp:revision>
  <dcterms:created xsi:type="dcterms:W3CDTF">2019-10-19T09:42:48Z</dcterms:created>
  <dcterms:modified xsi:type="dcterms:W3CDTF">2019-10-19T09:44:37Z</dcterms:modified>
</cp:coreProperties>
</file>