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418-77DD-A3C1-F321-4BE02712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E98CE-9CF3-9F35-55B0-E68B8AB8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928B-5F13-1107-42B2-F6E89262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6199-A0BD-78C9-BD41-0D755A3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B969-F5BF-9521-1417-EF3C112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EEE-22E7-D5FC-456C-55C0BF45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8599-0F92-7A3C-0101-D97F0102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6851-DEC1-BA9B-7976-8BEF4C41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9B53-C382-3187-EBB0-A9EE9C5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D76-808D-720F-0DE3-CA0F3FD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D2BA1-15A0-82CC-8DC3-D3FCC685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06BA-6059-25D3-A9D8-AB2803A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E1BA-F32F-66B5-5DF9-BAEC1219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10AC-C50B-F953-348F-087FEA4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DEC6-FF71-5379-1CB0-328831AC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A867-9827-EDE0-1CA4-1F74F409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C04-FED2-E9F9-9AC3-BA17E175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BD6C-67BC-80B1-6AAD-AF1B038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8D6E-5EC6-8EFE-3CAC-66869BA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E0FF-D91A-7700-0F9E-8A70077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4999-94A1-A012-F784-E4701F8B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1DA3-356F-8DD6-FDAB-B249CED4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5C38-6731-A348-73F3-A87C6EC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F83D-4655-100F-B5CA-87F06736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1275-DDA5-B51B-5CC3-9D58BFD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F7DB-AC2D-FA29-4BF8-6D31D7F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91FB-4A73-4366-108F-653F87745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6AEE1-A3C5-36C1-7354-F8402E2C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6AD6-7360-53C5-3735-5F812271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25E9-1F34-669D-0BD6-98529936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DCC6-E8BF-BAB7-C004-CF117717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64F-F0ED-68AA-1F2F-D756A62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77A1-56F3-E614-E290-4D2375A7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36B8-56AD-C35C-93F9-171992B1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B2B5E-C224-4F8A-CF13-DD79139E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ECC-6223-FB7D-6CBF-21310F21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93CE0-F4F2-FEF9-F7CA-937C444A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69BE-477E-2BFA-47DD-0531696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64894-605E-501E-155E-DACA85CE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6313-D493-C801-41A6-7D89CFB0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0DE19-6FD9-0DCD-C71D-EBFC7928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61200-4A30-4505-07D0-122DB300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4AA3-27AC-9D50-E928-4D5E5AC8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82F2A-CC91-5381-9E3E-03D7C648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648C1-C80B-0EE7-9C8F-82FD812F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CFA1-8BF6-E179-7919-EE82A0B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47B-B3F3-5204-279E-987527BA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14C-99B1-362C-C3CB-02ECE609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97E9-AD0C-1732-95FD-DC407E71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0826-626F-F665-3E9C-506A727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FE56-4111-65B2-7564-6855831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0C8C-DEE2-1C14-5672-FAA3BF7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7AC1-2127-67BE-9473-59696A42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6FEB5-9F3B-1D0F-A1DE-F4A6F1BB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03A8-4CBC-07F6-5C26-FB49DFBF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609A-97BD-CB0C-A0EE-43894B4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7581-A428-5732-87F6-83FC6BA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5A83-8B56-F9A9-7CE0-45EB68D0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975F4-A6CB-2E40-5AED-4491102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5D6A-70AF-9061-0770-CE45DE97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8030-7556-B3DA-8925-CEF9C277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D29-B623-458F-BC25-60C26F85A3D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EE41-6514-6C72-F17E-B707CC9D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B671-5EBE-1F67-A12E-1373946D9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cxnSpLocks/>
            <a:stCxn id="5" idx="0"/>
            <a:endCxn id="23" idx="2"/>
          </p:cNvCxnSpPr>
          <p:nvPr/>
        </p:nvCxnSpPr>
        <p:spPr>
          <a:xfrm rot="5400000" flipH="1" flipV="1">
            <a:off x="7452776" y="1418901"/>
            <a:ext cx="243027" cy="1286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  <a:r>
              <a:rPr lang="th-TH" dirty="0"/>
              <a:t> </a:t>
            </a:r>
            <a:r>
              <a:rPr lang="en-US" dirty="0"/>
              <a:t>Find similar articles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very similar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5481359" y="372784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Concluded that it was fake news and sent similar news to the user.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sure - not like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cxnSpLocks/>
            <a:stCxn id="62" idx="3"/>
            <a:endCxn id="5" idx="1"/>
          </p:cNvCxnSpPr>
          <p:nvPr/>
        </p:nvCxnSpPr>
        <p:spPr>
          <a:xfrm>
            <a:off x="5469735" y="2124349"/>
            <a:ext cx="910646" cy="633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81212" y="2542526"/>
            <a:ext cx="819056" cy="214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cxnSpLocks/>
            <a:stCxn id="9" idx="3"/>
            <a:endCxn id="80" idx="1"/>
          </p:cNvCxnSpPr>
          <p:nvPr/>
        </p:nvCxnSpPr>
        <p:spPr>
          <a:xfrm>
            <a:off x="3862873" y="4088168"/>
            <a:ext cx="75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1209195" y="2389854"/>
            <a:ext cx="5721602" cy="940976"/>
          </a:xfrm>
          <a:prstGeom prst="bentConnector4">
            <a:avLst>
              <a:gd name="adj1" fmla="val 45190"/>
              <a:gd name="adj2" fmla="val 124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9311192" y="3385029"/>
            <a:ext cx="1223939" cy="757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D5D673-0F85-E601-83B8-295CE94A7E39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58790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ข่าว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จับข่าวปลอม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สรุป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เปอร์เซ็น </a:t>
            </a:r>
            <a:r>
              <a:rPr lang="en-US" dirty="0"/>
              <a:t>Fake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46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เริ่มที่ </a:t>
            </a:r>
            <a:r>
              <a:rPr lang="en-US" dirty="0"/>
              <a:t>bag of word,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 (</a:t>
            </a:r>
            <a:r>
              <a:rPr lang="th-TH" dirty="0"/>
              <a:t>คู่กะโมเดลหลายๆตัว</a:t>
            </a:r>
            <a:r>
              <a:rPr lang="en-US" dirty="0"/>
              <a:t>), </a:t>
            </a:r>
            <a:r>
              <a:rPr lang="en-US" dirty="0" err="1"/>
              <a:t>bert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rot="5400000" flipH="1" flipV="1">
            <a:off x="7326460" y="1545217"/>
            <a:ext cx="243027" cy="103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r>
              <a:rPr lang="th-TH" dirty="0"/>
              <a:t> </a:t>
            </a:r>
            <a:r>
              <a:rPr lang="en-US" dirty="0"/>
              <a:t>find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เหมือนมาก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6207296" y="370929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สรุปว่าเป็นข่าวปลอมและส่งข่าวที่เหมือนนั้นให้ </a:t>
            </a:r>
            <a:r>
              <a:rPr lang="en-US" dirty="0"/>
              <a:t>user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ไม่แน่ใจ </a:t>
            </a:r>
            <a:r>
              <a:rPr lang="en-US" dirty="0"/>
              <a:t>- </a:t>
            </a:r>
            <a:r>
              <a:rPr lang="th-TH" dirty="0"/>
              <a:t>ไม่เหมือน</a:t>
            </a:r>
            <a:endParaRPr lang="en-US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stCxn id="62" idx="3"/>
            <a:endCxn id="5" idx="1"/>
          </p:cNvCxnSpPr>
          <p:nvPr/>
        </p:nvCxnSpPr>
        <p:spPr>
          <a:xfrm>
            <a:off x="5469735" y="2124349"/>
            <a:ext cx="910646" cy="41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7481212" y="2542526"/>
            <a:ext cx="819056" cy="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stCxn id="9" idx="3"/>
            <a:endCxn id="80" idx="1"/>
          </p:cNvCxnSpPr>
          <p:nvPr/>
        </p:nvCxnSpPr>
        <p:spPr>
          <a:xfrm>
            <a:off x="3626647" y="4088168"/>
            <a:ext cx="9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209195" y="2389854"/>
            <a:ext cx="5721602" cy="513144"/>
          </a:xfrm>
          <a:prstGeom prst="bentConnector4">
            <a:avLst>
              <a:gd name="adj1" fmla="val 45190"/>
              <a:gd name="adj2" fmla="val 144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6F86B-A869-3CD4-E626-D5D48724EEB3}"/>
              </a:ext>
            </a:extLst>
          </p:cNvPr>
          <p:cNvSpPr txBox="1"/>
          <p:nvPr/>
        </p:nvSpPr>
        <p:spPr>
          <a:xfrm>
            <a:off x="9389762" y="4934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  <a:r>
              <a:rPr lang="th-TH" dirty="0"/>
              <a:t>เหลืองคือจะทำถ้าไหว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1585227" y="2387555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1095846" y="363133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610933-421A-1F5B-B81B-0457FD005914}"/>
              </a:ext>
            </a:extLst>
          </p:cNvPr>
          <p:cNvCxnSpPr>
            <a:stCxn id="80" idx="3"/>
            <a:endCxn id="38" idx="3"/>
          </p:cNvCxnSpPr>
          <p:nvPr/>
        </p:nvCxnSpPr>
        <p:spPr>
          <a:xfrm flipH="1" flipV="1">
            <a:off x="4617510" y="3605113"/>
            <a:ext cx="4693682" cy="537254"/>
          </a:xfrm>
          <a:prstGeom prst="bentConnector3">
            <a:avLst>
              <a:gd name="adj1" fmla="val -4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7B09C89-C796-8CDC-52E9-921F1050B868}"/>
              </a:ext>
            </a:extLst>
          </p:cNvPr>
          <p:cNvCxnSpPr>
            <a:stCxn id="12" idx="3"/>
            <a:endCxn id="38" idx="3"/>
          </p:cNvCxnSpPr>
          <p:nvPr/>
        </p:nvCxnSpPr>
        <p:spPr>
          <a:xfrm flipH="1">
            <a:off x="4617510" y="2542526"/>
            <a:ext cx="5395318" cy="1062587"/>
          </a:xfrm>
          <a:prstGeom prst="bentConnector3">
            <a:avLst>
              <a:gd name="adj1" fmla="val -4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4292278" y="2200053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604098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532463" y="2525238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3618696" y="21039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7831937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5943525" y="2525237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393109" y="2525238"/>
            <a:ext cx="2438828" cy="2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3936542" y="1949016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3447161" y="319279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2925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3058949" y="2545286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1370769" y="2578432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2299134" y="2870471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2385367" y="24492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4396988" y="283106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59780" y="2872843"/>
            <a:ext cx="3050504" cy="11952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2703213" y="2294249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2213832" y="353802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3C4FE3-CB9C-BEE2-7982-8A5743D7E53B}"/>
              </a:ext>
            </a:extLst>
          </p:cNvPr>
          <p:cNvSpPr/>
          <p:nvPr/>
        </p:nvSpPr>
        <p:spPr>
          <a:xfrm>
            <a:off x="7210284" y="2449220"/>
            <a:ext cx="3610947" cy="32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C460B-60E3-9CC9-D5DE-27E8C300E006}"/>
              </a:ext>
            </a:extLst>
          </p:cNvPr>
          <p:cNvSpPr/>
          <p:nvPr/>
        </p:nvSpPr>
        <p:spPr>
          <a:xfrm>
            <a:off x="8071667" y="410547"/>
            <a:ext cx="1884095" cy="113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(maybe </a:t>
            </a:r>
            <a:r>
              <a:rPr lang="en-US" dirty="0" err="1"/>
              <a:t>globel</a:t>
            </a:r>
            <a:r>
              <a:rPr lang="en-US" dirty="0"/>
              <a:t> var or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C6F6E-AF93-F940-2AB1-9ABAA1E992F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013715" y="1544282"/>
            <a:ext cx="2043" cy="904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9B162C-B5CC-2E35-F152-0ADE2A9D3AE0}"/>
              </a:ext>
            </a:extLst>
          </p:cNvPr>
          <p:cNvSpPr txBox="1"/>
          <p:nvPr/>
        </p:nvSpPr>
        <p:spPr>
          <a:xfrm>
            <a:off x="8217140" y="1812085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intent</a:t>
            </a:r>
          </a:p>
        </p:txBody>
      </p:sp>
    </p:spTree>
    <p:extLst>
      <p:ext uri="{BB962C8B-B14F-4D97-AF65-F5344CB8AC3E}">
        <p14:creationId xmlns:p14="http://schemas.microsoft.com/office/powerpoint/2010/main" val="4992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A6651E-BD76-28C5-05D5-C3DB7F87081A}"/>
              </a:ext>
            </a:extLst>
          </p:cNvPr>
          <p:cNvSpPr/>
          <p:nvPr/>
        </p:nvSpPr>
        <p:spPr>
          <a:xfrm>
            <a:off x="1483498" y="1191600"/>
            <a:ext cx="6630272" cy="483597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CB97B-BC76-DC79-8875-47A7E7782F77}"/>
              </a:ext>
            </a:extLst>
          </p:cNvPr>
          <p:cNvSpPr/>
          <p:nvPr/>
        </p:nvSpPr>
        <p:spPr>
          <a:xfrm>
            <a:off x="3433225" y="2188770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6DED-A822-23EE-E1FE-40713375BCB8}"/>
              </a:ext>
            </a:extLst>
          </p:cNvPr>
          <p:cNvSpPr/>
          <p:nvPr/>
        </p:nvSpPr>
        <p:spPr>
          <a:xfrm>
            <a:off x="3315111" y="4528807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4499E-2437-8F61-688A-798AB32C6F30}"/>
              </a:ext>
            </a:extLst>
          </p:cNvPr>
          <p:cNvSpPr/>
          <p:nvPr/>
        </p:nvSpPr>
        <p:spPr>
          <a:xfrm>
            <a:off x="5464360" y="2469269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9D7AF-E396-4C6D-D622-7AE7CCEBE8DA}"/>
              </a:ext>
            </a:extLst>
          </p:cNvPr>
          <p:cNvSpPr/>
          <p:nvPr/>
        </p:nvSpPr>
        <p:spPr>
          <a:xfrm>
            <a:off x="5806595" y="4528807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C512BC1-C08E-44AA-5775-8891EFDA0F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96955" y="2762232"/>
            <a:ext cx="2136270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296399A-D4B3-AB08-5D5F-3B57F432AB2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18253" y="3900196"/>
            <a:ext cx="1896858" cy="988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A77124-4941-9E51-392D-FE03661B5709}"/>
              </a:ext>
            </a:extLst>
          </p:cNvPr>
          <p:cNvSpPr txBox="1"/>
          <p:nvPr/>
        </p:nvSpPr>
        <p:spPr>
          <a:xfrm>
            <a:off x="292009" y="371478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A0DD67-E06A-0E89-4A48-93C4FDC8735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4652168" y="4888353"/>
            <a:ext cx="1154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E96B11-EA86-D0D0-0824-238CB95EFA1E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4534056" y="2762232"/>
            <a:ext cx="930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B4540D-C783-3439-84B1-93EEB7184B5D}"/>
              </a:ext>
            </a:extLst>
          </p:cNvPr>
          <p:cNvCxnSpPr>
            <a:stCxn id="17" idx="3"/>
          </p:cNvCxnSpPr>
          <p:nvPr/>
        </p:nvCxnSpPr>
        <p:spPr>
          <a:xfrm>
            <a:off x="7176920" y="2762232"/>
            <a:ext cx="2321643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BCD8B1-6AE8-0CF0-E6B7-B8B6B4364409}"/>
              </a:ext>
            </a:extLst>
          </p:cNvPr>
          <p:cNvCxnSpPr>
            <a:stCxn id="18" idx="3"/>
          </p:cNvCxnSpPr>
          <p:nvPr/>
        </p:nvCxnSpPr>
        <p:spPr>
          <a:xfrm flipV="1">
            <a:off x="6907426" y="3899455"/>
            <a:ext cx="2609798" cy="9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068A0A-3A9A-3D35-51D3-C1B0120B13EE}"/>
              </a:ext>
            </a:extLst>
          </p:cNvPr>
          <p:cNvSpPr txBox="1"/>
          <p:nvPr/>
        </p:nvSpPr>
        <p:spPr>
          <a:xfrm>
            <a:off x="8426378" y="350084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B3EF7-3D82-7A43-5A4A-7F7D93C46331}"/>
              </a:ext>
            </a:extLst>
          </p:cNvPr>
          <p:cNvSpPr txBox="1"/>
          <p:nvPr/>
        </p:nvSpPr>
        <p:spPr>
          <a:xfrm>
            <a:off x="4780103" y="418400"/>
            <a:ext cx="87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C82621-1DCE-F4B2-5EF5-E76B1FDBD871}"/>
              </a:ext>
            </a:extLst>
          </p:cNvPr>
          <p:cNvSpPr/>
          <p:nvPr/>
        </p:nvSpPr>
        <p:spPr>
          <a:xfrm>
            <a:off x="1836525" y="3487317"/>
            <a:ext cx="1231640" cy="76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6F5-3BB5-E615-56D8-4F30AFC8F2B3}"/>
              </a:ext>
            </a:extLst>
          </p:cNvPr>
          <p:cNvSpPr txBox="1"/>
          <p:nvPr/>
        </p:nvSpPr>
        <p:spPr>
          <a:xfrm>
            <a:off x="1632093" y="2048760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  <a:p>
            <a:r>
              <a:rPr lang="en-US" dirty="0"/>
              <a:t>/classification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D0E1FB-5B6E-5E7D-1B61-D9ACC321FBE2}"/>
              </a:ext>
            </a:extLst>
          </p:cNvPr>
          <p:cNvSpPr txBox="1"/>
          <p:nvPr/>
        </p:nvSpPr>
        <p:spPr>
          <a:xfrm>
            <a:off x="1636939" y="4876373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/summarization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CED57-B8B7-A850-1EF5-7BC14099939C}"/>
              </a:ext>
            </a:extLst>
          </p:cNvPr>
          <p:cNvSpPr/>
          <p:nvPr/>
        </p:nvSpPr>
        <p:spPr>
          <a:xfrm>
            <a:off x="2141554" y="148742"/>
            <a:ext cx="1529384" cy="9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(maybe </a:t>
            </a:r>
            <a:r>
              <a:rPr lang="en-US" dirty="0" err="1"/>
              <a:t>globel</a:t>
            </a:r>
            <a:r>
              <a:rPr lang="en-US" dirty="0"/>
              <a:t> var or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81FC7A0-9B0E-50A8-9E39-5130A4E0EFC2}"/>
              </a:ext>
            </a:extLst>
          </p:cNvPr>
          <p:cNvCxnSpPr/>
          <p:nvPr/>
        </p:nvCxnSpPr>
        <p:spPr>
          <a:xfrm rot="10800000">
            <a:off x="2444621" y="3480319"/>
            <a:ext cx="9635" cy="6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C4B6148-1D25-CA41-A166-05F61F390C51}"/>
              </a:ext>
            </a:extLst>
          </p:cNvPr>
          <p:cNvCxnSpPr>
            <a:cxnSpLocks/>
            <a:endCxn id="2" idx="2"/>
          </p:cNvCxnSpPr>
          <p:nvPr/>
        </p:nvCxnSpPr>
        <p:spPr>
          <a:xfrm rot="16200000" flipV="1">
            <a:off x="2055031" y="1909757"/>
            <a:ext cx="17024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963E22-D3DE-2BF6-6A2F-AD7F00981CF5}"/>
              </a:ext>
            </a:extLst>
          </p:cNvPr>
          <p:cNvCxnSpPr>
            <a:cxnSpLocks/>
            <a:stCxn id="2" idx="1"/>
            <a:endCxn id="50" idx="1"/>
          </p:cNvCxnSpPr>
          <p:nvPr/>
        </p:nvCxnSpPr>
        <p:spPr>
          <a:xfrm rot="10800000" flipV="1">
            <a:off x="1636940" y="603641"/>
            <a:ext cx="504615" cy="4595897"/>
          </a:xfrm>
          <a:prstGeom prst="bentConnector3">
            <a:avLst>
              <a:gd name="adj1" fmla="val 14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231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Nuttapol KORCHAROENRAT</dc:creator>
  <cp:lastModifiedBy>Nuttapol KORCHAROENRAT</cp:lastModifiedBy>
  <cp:revision>7</cp:revision>
  <dcterms:created xsi:type="dcterms:W3CDTF">2022-11-13T00:16:08Z</dcterms:created>
  <dcterms:modified xsi:type="dcterms:W3CDTF">2023-03-07T16:19:54Z</dcterms:modified>
</cp:coreProperties>
</file>