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1418-77DD-A3C1-F321-4BE02712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E98CE-9CF3-9F35-55B0-E68B8AB8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928B-5F13-1107-42B2-F6E89262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6199-A0BD-78C9-BD41-0D755A3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B969-F5BF-9521-1417-EF3C112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FEEE-22E7-D5FC-456C-55C0BF45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8599-0F92-7A3C-0101-D97F0102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6851-DEC1-BA9B-7976-8BEF4C41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9B53-C382-3187-EBB0-A9EE9C5B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D76-808D-720F-0DE3-CA0F3FDC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D2BA1-15A0-82CC-8DC3-D3FCC685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906BA-6059-25D3-A9D8-AB2803A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E1BA-F32F-66B5-5DF9-BAEC1219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10AC-C50B-F953-348F-087FEA4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DEC6-FF71-5379-1CB0-328831AC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A867-9827-EDE0-1CA4-1F74F409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CC04-FED2-E9F9-9AC3-BA17E175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BD6C-67BC-80B1-6AAD-AF1B038C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8D6E-5EC6-8EFE-3CAC-66869BA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E0FF-D91A-7700-0F9E-8A70077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4999-94A1-A012-F784-E4701F8B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1DA3-356F-8DD6-FDAB-B249CED4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5C38-6731-A348-73F3-A87C6EC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F83D-4655-100F-B5CA-87F06736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1275-DDA5-B51B-5CC3-9D58BFDA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F7DB-AC2D-FA29-4BF8-6D31D7F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91FB-4A73-4366-108F-653F87745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6AEE1-A3C5-36C1-7354-F8402E2C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16AD6-7360-53C5-3735-5F812271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25E9-1F34-669D-0BD6-98529936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DCC6-E8BF-BAB7-C004-CF117717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064F-F0ED-68AA-1F2F-D756A62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77A1-56F3-E614-E290-4D2375A7A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336B8-56AD-C35C-93F9-171992B1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B2B5E-C224-4F8A-CF13-DD79139E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ECC-6223-FB7D-6CBF-21310F21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93CE0-F4F2-FEF9-F7CA-937C444A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E69BE-477E-2BFA-47DD-0531696F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64894-605E-501E-155E-DACA85CE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6313-D493-C801-41A6-7D89CFB0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0DE19-6FD9-0DCD-C71D-EBFC7928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61200-4A30-4505-07D0-122DB300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4AA3-27AC-9D50-E928-4D5E5AC8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82F2A-CC91-5381-9E3E-03D7C648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648C1-C80B-0EE7-9C8F-82FD812F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CFA1-8BF6-E179-7919-EE82A0B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247B-B3F3-5204-279E-987527BA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14C-99B1-362C-C3CB-02ECE609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997E9-AD0C-1732-95FD-DC407E719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0826-626F-F665-3E9C-506A727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FE56-4111-65B2-7564-68558315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70C8C-DEE2-1C14-5672-FAA3BF7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7AC1-2127-67BE-9473-59696A42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6FEB5-9F3B-1D0F-A1DE-F4A6F1BB4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03A8-4CBC-07F6-5C26-FB49DFBF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9609A-97BD-CB0C-A0EE-43894B47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7581-A428-5732-87F6-83FC6BA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45A83-8B56-F9A9-7CE0-45EB68D0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975F4-A6CB-2E40-5AED-44911025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5D6A-70AF-9061-0770-CE45DE97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8030-7556-B3DA-8925-CEF9C2779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6D29-B623-458F-BC25-60C26F85A3D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EE41-6514-6C72-F17E-B707CC9D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FB671-5EBE-1F67-A12E-1373946D9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E8D0-DA4C-427A-B137-D2ED0D95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280830" y="2097815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6380381" y="2183906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2525816" y="3728622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932276" y="2494628"/>
            <a:ext cx="1406276" cy="17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5718906" y="3385029"/>
            <a:ext cx="4816225" cy="703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5646950" y="157154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1F778-17A3-31E5-4820-EB2113D89B48}"/>
              </a:ext>
            </a:extLst>
          </p:cNvPr>
          <p:cNvSpPr/>
          <p:nvPr/>
        </p:nvSpPr>
        <p:spPr>
          <a:xfrm>
            <a:off x="2608871" y="806101"/>
            <a:ext cx="1100831" cy="79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similarity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DA6392-96D3-604C-57B6-58C0F0D4CAC6}"/>
              </a:ext>
            </a:extLst>
          </p:cNvPr>
          <p:cNvCxnSpPr>
            <a:cxnSpLocks/>
            <a:stCxn id="5" idx="0"/>
            <a:endCxn id="23" idx="2"/>
          </p:cNvCxnSpPr>
          <p:nvPr/>
        </p:nvCxnSpPr>
        <p:spPr>
          <a:xfrm rot="5400000" flipH="1" flipV="1">
            <a:off x="7452776" y="1418901"/>
            <a:ext cx="243027" cy="1286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9FF47BE4-770A-AB5D-CC30-E9710226F9B0}"/>
              </a:ext>
            </a:extLst>
          </p:cNvPr>
          <p:cNvSpPr/>
          <p:nvPr/>
        </p:nvSpPr>
        <p:spPr>
          <a:xfrm>
            <a:off x="1533510" y="729834"/>
            <a:ext cx="707255" cy="941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CE28CF-E19F-6408-495B-09774B406847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rot="5400000" flipH="1" flipV="1">
            <a:off x="690529" y="1254835"/>
            <a:ext cx="897464" cy="78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FD9983-7844-360D-99C1-766A0A599418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>
            <a:off x="2240765" y="1200351"/>
            <a:ext cx="368106" cy="3484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450655-8F71-C54E-F3ED-A534E89F2BCF}"/>
              </a:ext>
            </a:extLst>
          </p:cNvPr>
          <p:cNvSpPr txBox="1"/>
          <p:nvPr/>
        </p:nvSpPr>
        <p:spPr>
          <a:xfrm>
            <a:off x="280830" y="1662234"/>
            <a:ext cx="27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  <a:r>
              <a:rPr lang="th-TH" dirty="0"/>
              <a:t> </a:t>
            </a:r>
            <a:r>
              <a:rPr lang="en-US" dirty="0"/>
              <a:t>Find similar articles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8CDBE-CB32-1B61-3EEC-3F9F1897E454}"/>
              </a:ext>
            </a:extLst>
          </p:cNvPr>
          <p:cNvSpPr/>
          <p:nvPr/>
        </p:nvSpPr>
        <p:spPr>
          <a:xfrm>
            <a:off x="4380528" y="436769"/>
            <a:ext cx="976544" cy="61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very similar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01C0B4-0150-6D67-EEFA-C9DD3B1D7C57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 flipV="1">
            <a:off x="3709702" y="742116"/>
            <a:ext cx="670826" cy="46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5A5F0-411B-73E8-6BB2-AB42E7128BEE}"/>
              </a:ext>
            </a:extLst>
          </p:cNvPr>
          <p:cNvSpPr txBox="1"/>
          <p:nvPr/>
        </p:nvSpPr>
        <p:spPr>
          <a:xfrm>
            <a:off x="5481359" y="372784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Concluded that it was fake news and sent similar news to the user.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9AD6DF-BFB0-6745-142E-937BA0933E14}"/>
              </a:ext>
            </a:extLst>
          </p:cNvPr>
          <p:cNvSpPr/>
          <p:nvPr/>
        </p:nvSpPr>
        <p:spPr>
          <a:xfrm>
            <a:off x="4368904" y="1764803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sure - not like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577178-30B6-BF70-4EB5-848C8B046FCE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3709702" y="1203835"/>
            <a:ext cx="659202" cy="920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21069BC-0CF8-43CB-E605-B81640432DF7}"/>
              </a:ext>
            </a:extLst>
          </p:cNvPr>
          <p:cNvCxnSpPr>
            <a:cxnSpLocks/>
            <a:stCxn id="62" idx="3"/>
            <a:endCxn id="5" idx="1"/>
          </p:cNvCxnSpPr>
          <p:nvPr/>
        </p:nvCxnSpPr>
        <p:spPr>
          <a:xfrm>
            <a:off x="5469735" y="2124349"/>
            <a:ext cx="910646" cy="633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C8DAE8-6D3E-F4F2-6834-3F5B90D75EDB}"/>
              </a:ext>
            </a:extLst>
          </p:cNvPr>
          <p:cNvCxnSpPr>
            <a:stCxn id="52" idx="3"/>
            <a:endCxn id="18" idx="0"/>
          </p:cNvCxnSpPr>
          <p:nvPr/>
        </p:nvCxnSpPr>
        <p:spPr>
          <a:xfrm>
            <a:off x="5357072" y="742116"/>
            <a:ext cx="5808374" cy="228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81212" y="2542526"/>
            <a:ext cx="819056" cy="214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4618075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479F7-54E0-6BD9-D933-DC715F277360}"/>
              </a:ext>
            </a:extLst>
          </p:cNvPr>
          <p:cNvCxnSpPr>
            <a:cxnSpLocks/>
            <a:stCxn id="9" idx="3"/>
            <a:endCxn id="80" idx="1"/>
          </p:cNvCxnSpPr>
          <p:nvPr/>
        </p:nvCxnSpPr>
        <p:spPr>
          <a:xfrm>
            <a:off x="3862873" y="4088168"/>
            <a:ext cx="75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1209195" y="2389854"/>
            <a:ext cx="5721602" cy="940976"/>
          </a:xfrm>
          <a:prstGeom prst="bentConnector4">
            <a:avLst>
              <a:gd name="adj1" fmla="val 45190"/>
              <a:gd name="adj2" fmla="val 124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5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1940963" y="2638592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5143913" y="1395602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4972258" y="4459999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4101596" y="3948883"/>
            <a:ext cx="922394" cy="81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9311192" y="3385029"/>
            <a:ext cx="1223939" cy="757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3673912" y="58581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4744" y="1969064"/>
            <a:ext cx="2055524" cy="57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8210361" y="3782821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4538554" y="2157300"/>
            <a:ext cx="770548" cy="154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52783" y="2671738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1181148" y="2963777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1267381" y="2542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3689145" y="3313074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D5D673-0F85-E601-83B8-295CE94A7E39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041794" y="2966149"/>
            <a:ext cx="647351" cy="638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3012117" y="29637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9B69D9-1C0B-85B5-175A-DEFFE6CBFDE9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6309315" y="4142367"/>
            <a:ext cx="1901046" cy="67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BF29D5-CC8B-2D75-679A-A93240D5AD49}"/>
              </a:ext>
            </a:extLst>
          </p:cNvPr>
          <p:cNvSpPr txBox="1"/>
          <p:nvPr/>
        </p:nvSpPr>
        <p:spPr>
          <a:xfrm>
            <a:off x="4617510" y="272719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00CC41-3DC2-5D3D-CA7F-0F3F7C843FB3}"/>
              </a:ext>
            </a:extLst>
          </p:cNvPr>
          <p:cNvSpPr txBox="1"/>
          <p:nvPr/>
        </p:nvSpPr>
        <p:spPr>
          <a:xfrm>
            <a:off x="3981640" y="450191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58790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280830" y="2097815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ข่าว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6380381" y="2183906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  <a:r>
              <a:rPr lang="th-TH" dirty="0"/>
              <a:t>จับข่าวปลอม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2525816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</a:t>
            </a:r>
            <a:r>
              <a:rPr lang="th-TH" dirty="0"/>
              <a:t>สรุป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932276" y="2494628"/>
            <a:ext cx="1406276" cy="1780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เปอร์เซ็น </a:t>
            </a:r>
            <a:r>
              <a:rPr lang="en-US" dirty="0"/>
              <a:t>Fake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CA4935-B88F-8825-B89C-E1A48E12DCB1}"/>
              </a:ext>
            </a:extLst>
          </p:cNvPr>
          <p:cNvSpPr/>
          <p:nvPr/>
        </p:nvSpPr>
        <p:spPr>
          <a:xfrm>
            <a:off x="10535131" y="3025483"/>
            <a:ext cx="1260629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0C5C33-E7AE-E0C2-E489-6BF0E0F4133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10012828" y="2542526"/>
            <a:ext cx="522303" cy="842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646471-410D-4C76-F3A7-FDCB7A5EFAC3}"/>
              </a:ext>
            </a:extLst>
          </p:cNvPr>
          <p:cNvCxnSpPr>
            <a:cxnSpLocks/>
            <a:stCxn id="80" idx="3"/>
            <a:endCxn id="18" idx="1"/>
          </p:cNvCxnSpPr>
          <p:nvPr/>
        </p:nvCxnSpPr>
        <p:spPr>
          <a:xfrm flipV="1">
            <a:off x="5718906" y="3385029"/>
            <a:ext cx="4816225" cy="703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5646950" y="1571547"/>
            <a:ext cx="46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เริ่มที่ </a:t>
            </a:r>
            <a:r>
              <a:rPr lang="en-US" dirty="0"/>
              <a:t>bag of word,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 (</a:t>
            </a:r>
            <a:r>
              <a:rPr lang="th-TH" dirty="0"/>
              <a:t>คู่กะโมเดลหลายๆตัว</a:t>
            </a:r>
            <a:r>
              <a:rPr lang="en-US" dirty="0"/>
              <a:t>), </a:t>
            </a:r>
            <a:r>
              <a:rPr lang="en-US" dirty="0" err="1"/>
              <a:t>bert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61F778-17A3-31E5-4820-EB2113D89B48}"/>
              </a:ext>
            </a:extLst>
          </p:cNvPr>
          <p:cNvSpPr/>
          <p:nvPr/>
        </p:nvSpPr>
        <p:spPr>
          <a:xfrm>
            <a:off x="2608871" y="806101"/>
            <a:ext cx="1100831" cy="79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similarity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5DA6392-96D3-604C-57B6-58C0F0D4CAC6}"/>
              </a:ext>
            </a:extLst>
          </p:cNvPr>
          <p:cNvCxnSpPr>
            <a:stCxn id="5" idx="0"/>
            <a:endCxn id="23" idx="2"/>
          </p:cNvCxnSpPr>
          <p:nvPr/>
        </p:nvCxnSpPr>
        <p:spPr>
          <a:xfrm rot="5400000" flipH="1" flipV="1">
            <a:off x="7326460" y="1545217"/>
            <a:ext cx="243027" cy="103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9FF47BE4-770A-AB5D-CC30-E9710226F9B0}"/>
              </a:ext>
            </a:extLst>
          </p:cNvPr>
          <p:cNvSpPr/>
          <p:nvPr/>
        </p:nvSpPr>
        <p:spPr>
          <a:xfrm>
            <a:off x="1533510" y="729834"/>
            <a:ext cx="707255" cy="9410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CE28CF-E19F-6408-495B-09774B406847}"/>
              </a:ext>
            </a:extLst>
          </p:cNvPr>
          <p:cNvCxnSpPr>
            <a:stCxn id="4" idx="0"/>
            <a:endCxn id="39" idx="2"/>
          </p:cNvCxnSpPr>
          <p:nvPr/>
        </p:nvCxnSpPr>
        <p:spPr>
          <a:xfrm rot="5400000" flipH="1" flipV="1">
            <a:off x="690529" y="1254835"/>
            <a:ext cx="897464" cy="788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CFD9983-7844-360D-99C1-766A0A599418}"/>
              </a:ext>
            </a:extLst>
          </p:cNvPr>
          <p:cNvCxnSpPr>
            <a:stCxn id="39" idx="4"/>
            <a:endCxn id="33" idx="1"/>
          </p:cNvCxnSpPr>
          <p:nvPr/>
        </p:nvCxnSpPr>
        <p:spPr>
          <a:xfrm>
            <a:off x="2240765" y="1200351"/>
            <a:ext cx="368106" cy="3484"/>
          </a:xfrm>
          <a:prstGeom prst="bent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450655-8F71-C54E-F3ED-A534E89F2BCF}"/>
              </a:ext>
            </a:extLst>
          </p:cNvPr>
          <p:cNvSpPr txBox="1"/>
          <p:nvPr/>
        </p:nvSpPr>
        <p:spPr>
          <a:xfrm>
            <a:off x="280830" y="1662234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r>
              <a:rPr lang="th-TH" dirty="0"/>
              <a:t> </a:t>
            </a:r>
            <a:r>
              <a:rPr lang="en-US" dirty="0"/>
              <a:t>find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C8CDBE-CB32-1B61-3EEC-3F9F1897E454}"/>
              </a:ext>
            </a:extLst>
          </p:cNvPr>
          <p:cNvSpPr/>
          <p:nvPr/>
        </p:nvSpPr>
        <p:spPr>
          <a:xfrm>
            <a:off x="4380528" y="436769"/>
            <a:ext cx="976544" cy="610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เหมือนมาก</a:t>
            </a:r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701C0B4-0150-6D67-EEFA-C9DD3B1D7C57}"/>
              </a:ext>
            </a:extLst>
          </p:cNvPr>
          <p:cNvCxnSpPr>
            <a:stCxn id="33" idx="3"/>
            <a:endCxn id="52" idx="1"/>
          </p:cNvCxnSpPr>
          <p:nvPr/>
        </p:nvCxnSpPr>
        <p:spPr>
          <a:xfrm flipV="1">
            <a:off x="3709702" y="742116"/>
            <a:ext cx="670826" cy="46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45A5F0-411B-73E8-6BB2-AB42E7128BEE}"/>
              </a:ext>
            </a:extLst>
          </p:cNvPr>
          <p:cNvSpPr txBox="1"/>
          <p:nvPr/>
        </p:nvSpPr>
        <p:spPr>
          <a:xfrm>
            <a:off x="6207296" y="370929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สรุปว่าเป็นข่าวปลอมและส่งข่าวที่เหมือนนั้นให้ </a:t>
            </a:r>
            <a:r>
              <a:rPr lang="en-US" dirty="0"/>
              <a:t>user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9AD6DF-BFB0-6745-142E-937BA0933E14}"/>
              </a:ext>
            </a:extLst>
          </p:cNvPr>
          <p:cNvSpPr/>
          <p:nvPr/>
        </p:nvSpPr>
        <p:spPr>
          <a:xfrm>
            <a:off x="4368904" y="1764803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ไม่แน่ใจ </a:t>
            </a:r>
            <a:r>
              <a:rPr lang="en-US" dirty="0"/>
              <a:t>- </a:t>
            </a:r>
            <a:r>
              <a:rPr lang="th-TH" dirty="0"/>
              <a:t>ไม่เหมือน</a:t>
            </a:r>
            <a:endParaRPr lang="en-US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1577178-30B6-BF70-4EB5-848C8B046FCE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3709702" y="1203835"/>
            <a:ext cx="659202" cy="920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21069BC-0CF8-43CB-E605-B81640432DF7}"/>
              </a:ext>
            </a:extLst>
          </p:cNvPr>
          <p:cNvCxnSpPr>
            <a:stCxn id="62" idx="3"/>
            <a:endCxn id="5" idx="1"/>
          </p:cNvCxnSpPr>
          <p:nvPr/>
        </p:nvCxnSpPr>
        <p:spPr>
          <a:xfrm>
            <a:off x="5469735" y="2124349"/>
            <a:ext cx="910646" cy="419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6C8DAE8-6D3E-F4F2-6834-3F5B90D75EDB}"/>
              </a:ext>
            </a:extLst>
          </p:cNvPr>
          <p:cNvCxnSpPr>
            <a:stCxn id="52" idx="3"/>
            <a:endCxn id="18" idx="0"/>
          </p:cNvCxnSpPr>
          <p:nvPr/>
        </p:nvCxnSpPr>
        <p:spPr>
          <a:xfrm>
            <a:off x="5357072" y="742116"/>
            <a:ext cx="5808374" cy="2283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7481212" y="2542526"/>
            <a:ext cx="819056" cy="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4618075" y="3728622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5479F7-54E0-6BD9-D933-DC715F277360}"/>
              </a:ext>
            </a:extLst>
          </p:cNvPr>
          <p:cNvCxnSpPr>
            <a:stCxn id="9" idx="3"/>
            <a:endCxn id="80" idx="1"/>
          </p:cNvCxnSpPr>
          <p:nvPr/>
        </p:nvCxnSpPr>
        <p:spPr>
          <a:xfrm>
            <a:off x="3626647" y="4088168"/>
            <a:ext cx="99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209195" y="2389854"/>
            <a:ext cx="5721602" cy="513144"/>
          </a:xfrm>
          <a:prstGeom prst="bentConnector4">
            <a:avLst>
              <a:gd name="adj1" fmla="val 45190"/>
              <a:gd name="adj2" fmla="val 144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B6F86B-A869-3CD4-E626-D5D48724EEB3}"/>
              </a:ext>
            </a:extLst>
          </p:cNvPr>
          <p:cNvSpPr txBox="1"/>
          <p:nvPr/>
        </p:nvSpPr>
        <p:spPr>
          <a:xfrm>
            <a:off x="9389762" y="493419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  <a:r>
              <a:rPr lang="th-TH" dirty="0"/>
              <a:t>เหลืองคือจะทำถ้าไหว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5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1940963" y="2638592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45DE0-3908-1F22-3167-4663A45F0643}"/>
              </a:ext>
            </a:extLst>
          </p:cNvPr>
          <p:cNvSpPr/>
          <p:nvPr/>
        </p:nvSpPr>
        <p:spPr>
          <a:xfrm>
            <a:off x="5143913" y="1395602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C4BF5-8A0B-9C68-1DD8-5E577CC6E102}"/>
              </a:ext>
            </a:extLst>
          </p:cNvPr>
          <p:cNvSpPr/>
          <p:nvPr/>
        </p:nvSpPr>
        <p:spPr>
          <a:xfrm>
            <a:off x="4972258" y="4459999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C05C11A-B600-F179-64B8-E53FCAB34574}"/>
              </a:ext>
            </a:extLst>
          </p:cNvPr>
          <p:cNvCxnSpPr>
            <a:cxnSpLocks/>
            <a:stCxn id="38" idx="2"/>
            <a:endCxn id="9" idx="1"/>
          </p:cNvCxnSpPr>
          <p:nvPr/>
        </p:nvCxnSpPr>
        <p:spPr>
          <a:xfrm rot="16200000" flipH="1">
            <a:off x="4101596" y="3948883"/>
            <a:ext cx="922394" cy="81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3DD13-CA20-3B34-CD97-59F9BE12C96E}"/>
              </a:ext>
            </a:extLst>
          </p:cNvPr>
          <p:cNvSpPr/>
          <p:nvPr/>
        </p:nvSpPr>
        <p:spPr>
          <a:xfrm>
            <a:off x="8300268" y="2249563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BF4529-91EA-BA06-239E-09804FD96AC7}"/>
              </a:ext>
            </a:extLst>
          </p:cNvPr>
          <p:cNvSpPr txBox="1"/>
          <p:nvPr/>
        </p:nvSpPr>
        <p:spPr>
          <a:xfrm>
            <a:off x="3673912" y="585817"/>
            <a:ext cx="51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 of word (another model), </a:t>
            </a:r>
            <a:r>
              <a:rPr lang="en-US" dirty="0" err="1"/>
              <a:t>rnn</a:t>
            </a:r>
            <a:r>
              <a:rPr lang="en-US" dirty="0"/>
              <a:t>/</a:t>
            </a:r>
            <a:r>
              <a:rPr lang="en-US" dirty="0" err="1"/>
              <a:t>lstm</a:t>
            </a:r>
            <a:r>
              <a:rPr lang="en-US" dirty="0"/>
              <a:t>, transformer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30F08E7-3A16-6D7F-7B72-50AF9E7EA60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44744" y="1969064"/>
            <a:ext cx="2055524" cy="57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CFEF75-D02D-18FE-8242-767C37DA409A}"/>
              </a:ext>
            </a:extLst>
          </p:cNvPr>
          <p:cNvSpPr/>
          <p:nvPr/>
        </p:nvSpPr>
        <p:spPr>
          <a:xfrm>
            <a:off x="8210361" y="3782821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80FED6-390A-B721-4986-A07A0FEED332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4538554" y="2157300"/>
            <a:ext cx="770548" cy="154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52783" y="2671738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181148" y="2963777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1267381" y="2542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3689145" y="3313074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3012117" y="2963776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9B69D9-1C0B-85B5-175A-DEFFE6CBFDE9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6309315" y="4142367"/>
            <a:ext cx="1901046" cy="67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BF29D5-CC8B-2D75-679A-A93240D5AD49}"/>
              </a:ext>
            </a:extLst>
          </p:cNvPr>
          <p:cNvSpPr txBox="1"/>
          <p:nvPr/>
        </p:nvSpPr>
        <p:spPr>
          <a:xfrm>
            <a:off x="4617510" y="2727192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00CC41-3DC2-5D3D-CA7F-0F3F7C843FB3}"/>
              </a:ext>
            </a:extLst>
          </p:cNvPr>
          <p:cNvSpPr txBox="1"/>
          <p:nvPr/>
        </p:nvSpPr>
        <p:spPr>
          <a:xfrm>
            <a:off x="3981640" y="4501913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041794" y="2966149"/>
            <a:ext cx="647351" cy="6389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1585227" y="2387555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1095846" y="363133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610933-421A-1F5B-B81B-0457FD005914}"/>
              </a:ext>
            </a:extLst>
          </p:cNvPr>
          <p:cNvCxnSpPr>
            <a:stCxn id="80" idx="3"/>
            <a:endCxn id="38" idx="3"/>
          </p:cNvCxnSpPr>
          <p:nvPr/>
        </p:nvCxnSpPr>
        <p:spPr>
          <a:xfrm flipH="1" flipV="1">
            <a:off x="4617510" y="3605113"/>
            <a:ext cx="4693682" cy="537254"/>
          </a:xfrm>
          <a:prstGeom prst="bentConnector3">
            <a:avLst>
              <a:gd name="adj1" fmla="val -4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7B09C89-C796-8CDC-52E9-921F1050B868}"/>
              </a:ext>
            </a:extLst>
          </p:cNvPr>
          <p:cNvCxnSpPr>
            <a:stCxn id="12" idx="3"/>
            <a:endCxn id="38" idx="3"/>
          </p:cNvCxnSpPr>
          <p:nvPr/>
        </p:nvCxnSpPr>
        <p:spPr>
          <a:xfrm flipH="1">
            <a:off x="4617510" y="2542526"/>
            <a:ext cx="5395318" cy="1062587"/>
          </a:xfrm>
          <a:prstGeom prst="bentConnector3">
            <a:avLst>
              <a:gd name="adj1" fmla="val -4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0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4292278" y="2200053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2604098" y="2233199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532463" y="2525238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3618696" y="21039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92A11D-8584-DF09-FBF4-C502827E4C63}"/>
              </a:ext>
            </a:extLst>
          </p:cNvPr>
          <p:cNvSpPr/>
          <p:nvPr/>
        </p:nvSpPr>
        <p:spPr>
          <a:xfrm>
            <a:off x="7831937" y="2233199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5943525" y="2525237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flipV="1">
            <a:off x="5393109" y="2525238"/>
            <a:ext cx="2438828" cy="2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3936542" y="1949016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3447161" y="319279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29259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EEA427-8858-9C89-0490-E317A5AD1AF9}"/>
              </a:ext>
            </a:extLst>
          </p:cNvPr>
          <p:cNvSpPr/>
          <p:nvPr/>
        </p:nvSpPr>
        <p:spPr>
          <a:xfrm>
            <a:off x="3058949" y="2545286"/>
            <a:ext cx="1100831" cy="65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 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99F3-6B70-5E7E-9AF0-49E5DC207171}"/>
              </a:ext>
            </a:extLst>
          </p:cNvPr>
          <p:cNvSpPr/>
          <p:nvPr/>
        </p:nvSpPr>
        <p:spPr>
          <a:xfrm>
            <a:off x="1370769" y="2578432"/>
            <a:ext cx="928365" cy="584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07009BF-D441-C938-38D9-051150CE387E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2299134" y="2870471"/>
            <a:ext cx="759815" cy="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A16728-5B3B-3EBF-410A-437BE4D3BB92}"/>
              </a:ext>
            </a:extLst>
          </p:cNvPr>
          <p:cNvSpPr txBox="1"/>
          <p:nvPr/>
        </p:nvSpPr>
        <p:spPr>
          <a:xfrm>
            <a:off x="2385367" y="244922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402833-5EDA-951F-62B0-E9020C3F7FB8}"/>
              </a:ext>
            </a:extLst>
          </p:cNvPr>
          <p:cNvSpPr txBox="1"/>
          <p:nvPr/>
        </p:nvSpPr>
        <p:spPr>
          <a:xfrm>
            <a:off x="4396988" y="283106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hook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DAD7BC-CD8D-8C1C-812F-36AD548F3B1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159780" y="2870470"/>
            <a:ext cx="1466530" cy="23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7F58AF-1DC7-132B-2080-A145C4C6F16F}"/>
              </a:ext>
            </a:extLst>
          </p:cNvPr>
          <p:cNvCxnSpPr>
            <a:stCxn id="4" idx="2"/>
            <a:endCxn id="21" idx="2"/>
          </p:cNvCxnSpPr>
          <p:nvPr/>
        </p:nvCxnSpPr>
        <p:spPr>
          <a:xfrm rot="5400000" flipH="1">
            <a:off x="2703213" y="2294249"/>
            <a:ext cx="37891" cy="1774413"/>
          </a:xfrm>
          <a:prstGeom prst="bentConnector3">
            <a:avLst>
              <a:gd name="adj1" fmla="val -603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D786AA-EA7D-F614-3973-E9E35C81CDF3}"/>
              </a:ext>
            </a:extLst>
          </p:cNvPr>
          <p:cNvSpPr txBox="1"/>
          <p:nvPr/>
        </p:nvSpPr>
        <p:spPr>
          <a:xfrm>
            <a:off x="2213832" y="353802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63D14-D609-202F-D106-5B66A4112226}"/>
              </a:ext>
            </a:extLst>
          </p:cNvPr>
          <p:cNvSpPr/>
          <p:nvPr/>
        </p:nvSpPr>
        <p:spPr>
          <a:xfrm>
            <a:off x="5626310" y="2534222"/>
            <a:ext cx="1315616" cy="67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Dialogflow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3C4FE3-CB9C-BEE2-7982-8A5743D7E53B}"/>
              </a:ext>
            </a:extLst>
          </p:cNvPr>
          <p:cNvSpPr/>
          <p:nvPr/>
        </p:nvSpPr>
        <p:spPr>
          <a:xfrm>
            <a:off x="8306306" y="1396873"/>
            <a:ext cx="3610947" cy="323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API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34DC20A-43F3-A85C-C827-759E2A924EE5}"/>
              </a:ext>
            </a:extLst>
          </p:cNvPr>
          <p:cNvCxnSpPr>
            <a:stCxn id="14" idx="0"/>
            <a:endCxn id="24" idx="0"/>
          </p:cNvCxnSpPr>
          <p:nvPr/>
        </p:nvCxnSpPr>
        <p:spPr>
          <a:xfrm rot="5400000" flipH="1" flipV="1">
            <a:off x="7629275" y="51717"/>
            <a:ext cx="1137349" cy="3827662"/>
          </a:xfrm>
          <a:prstGeom prst="bentConnector3">
            <a:avLst>
              <a:gd name="adj1" fmla="val 120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922ECA-F494-DFA7-AE92-0AEC27FCE4AE}"/>
              </a:ext>
            </a:extLst>
          </p:cNvPr>
          <p:cNvSpPr txBox="1"/>
          <p:nvPr/>
        </p:nvSpPr>
        <p:spPr>
          <a:xfrm>
            <a:off x="7597361" y="7243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1B467F9-0925-4EAE-B709-5C9E2D18672D}"/>
              </a:ext>
            </a:extLst>
          </p:cNvPr>
          <p:cNvCxnSpPr>
            <a:stCxn id="24" idx="2"/>
            <a:endCxn id="14" idx="2"/>
          </p:cNvCxnSpPr>
          <p:nvPr/>
        </p:nvCxnSpPr>
        <p:spPr>
          <a:xfrm rot="5400000" flipH="1">
            <a:off x="7484010" y="2006826"/>
            <a:ext cx="1427877" cy="3827662"/>
          </a:xfrm>
          <a:prstGeom prst="bentConnector3">
            <a:avLst>
              <a:gd name="adj1" fmla="val -16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02B3A7-3661-0DF6-167D-EB94B73B833D}"/>
              </a:ext>
            </a:extLst>
          </p:cNvPr>
          <p:cNvSpPr txBox="1"/>
          <p:nvPr/>
        </p:nvSpPr>
        <p:spPr>
          <a:xfrm>
            <a:off x="7528751" y="5082463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992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A6651E-BD76-28C5-05D5-C3DB7F87081A}"/>
              </a:ext>
            </a:extLst>
          </p:cNvPr>
          <p:cNvSpPr/>
          <p:nvPr/>
        </p:nvSpPr>
        <p:spPr>
          <a:xfrm>
            <a:off x="1483498" y="1191600"/>
            <a:ext cx="6630272" cy="4835975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CB97B-BC76-DC79-8875-47A7E7782F77}"/>
              </a:ext>
            </a:extLst>
          </p:cNvPr>
          <p:cNvSpPr/>
          <p:nvPr/>
        </p:nvSpPr>
        <p:spPr>
          <a:xfrm>
            <a:off x="3433225" y="2188770"/>
            <a:ext cx="1100831" cy="1146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detect fake news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F6DED-A822-23EE-E1FE-40713375BCB8}"/>
              </a:ext>
            </a:extLst>
          </p:cNvPr>
          <p:cNvSpPr/>
          <p:nvPr/>
        </p:nvSpPr>
        <p:spPr>
          <a:xfrm>
            <a:off x="3315111" y="4528807"/>
            <a:ext cx="1337057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summarize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4499E-2437-8F61-688A-798AB32C6F30}"/>
              </a:ext>
            </a:extLst>
          </p:cNvPr>
          <p:cNvSpPr/>
          <p:nvPr/>
        </p:nvSpPr>
        <p:spPr>
          <a:xfrm>
            <a:off x="5464360" y="2469269"/>
            <a:ext cx="1712560" cy="58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news probabilities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9D7AF-E396-4C6D-D622-7AE7CCEBE8DA}"/>
              </a:ext>
            </a:extLst>
          </p:cNvPr>
          <p:cNvSpPr/>
          <p:nvPr/>
        </p:nvSpPr>
        <p:spPr>
          <a:xfrm>
            <a:off x="5806595" y="4528807"/>
            <a:ext cx="1100831" cy="71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C512BC1-C08E-44AA-5775-8891EFDA0F5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96955" y="2762232"/>
            <a:ext cx="2136270" cy="1137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296399A-D4B3-AB08-5D5F-3B57F432AB2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18253" y="3900196"/>
            <a:ext cx="1896858" cy="988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A77124-4941-9E51-392D-FE03661B5709}"/>
              </a:ext>
            </a:extLst>
          </p:cNvPr>
          <p:cNvSpPr txBox="1"/>
          <p:nvPr/>
        </p:nvSpPr>
        <p:spPr>
          <a:xfrm>
            <a:off x="292009" y="371478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A0DD67-E06A-0E89-4A48-93C4FDC87357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4652168" y="4888353"/>
            <a:ext cx="1154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E96B11-EA86-D0D0-0824-238CB95EFA1E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4534056" y="2762232"/>
            <a:ext cx="930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BB4540D-C783-3439-84B1-93EEB7184B5D}"/>
              </a:ext>
            </a:extLst>
          </p:cNvPr>
          <p:cNvCxnSpPr>
            <a:stCxn id="17" idx="3"/>
          </p:cNvCxnSpPr>
          <p:nvPr/>
        </p:nvCxnSpPr>
        <p:spPr>
          <a:xfrm>
            <a:off x="7176920" y="2762232"/>
            <a:ext cx="2321643" cy="1137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BBCD8B1-6AE8-0CF0-E6B7-B8B6B4364409}"/>
              </a:ext>
            </a:extLst>
          </p:cNvPr>
          <p:cNvCxnSpPr>
            <a:stCxn id="18" idx="3"/>
          </p:cNvCxnSpPr>
          <p:nvPr/>
        </p:nvCxnSpPr>
        <p:spPr>
          <a:xfrm flipV="1">
            <a:off x="6907426" y="3899455"/>
            <a:ext cx="2609798" cy="98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068A0A-3A9A-3D35-51D3-C1B0120B13EE}"/>
              </a:ext>
            </a:extLst>
          </p:cNvPr>
          <p:cNvSpPr txBox="1"/>
          <p:nvPr/>
        </p:nvSpPr>
        <p:spPr>
          <a:xfrm>
            <a:off x="8426378" y="350084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B3EF7-3D82-7A43-5A4A-7F7D93C46331}"/>
              </a:ext>
            </a:extLst>
          </p:cNvPr>
          <p:cNvSpPr txBox="1"/>
          <p:nvPr/>
        </p:nvSpPr>
        <p:spPr>
          <a:xfrm>
            <a:off x="4780103" y="418400"/>
            <a:ext cx="875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C82621-1DCE-F4B2-5EF5-E76B1FDBD871}"/>
              </a:ext>
            </a:extLst>
          </p:cNvPr>
          <p:cNvSpPr/>
          <p:nvPr/>
        </p:nvSpPr>
        <p:spPr>
          <a:xfrm>
            <a:off x="1836525" y="3487317"/>
            <a:ext cx="1231640" cy="76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536F5-3BB5-E615-56D8-4F30AFC8F2B3}"/>
              </a:ext>
            </a:extLst>
          </p:cNvPr>
          <p:cNvSpPr txBox="1"/>
          <p:nvPr/>
        </p:nvSpPr>
        <p:spPr>
          <a:xfrm>
            <a:off x="1632093" y="2048760"/>
            <a:ext cx="20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  <a:p>
            <a:r>
              <a:rPr lang="en-US" dirty="0"/>
              <a:t>/classification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D0E1FB-5B6E-5E7D-1B61-D9ACC321FBE2}"/>
              </a:ext>
            </a:extLst>
          </p:cNvPr>
          <p:cNvSpPr txBox="1"/>
          <p:nvPr/>
        </p:nvSpPr>
        <p:spPr>
          <a:xfrm>
            <a:off x="1636939" y="4876373"/>
            <a:ext cx="203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/summarization</a:t>
            </a:r>
          </a:p>
        </p:txBody>
      </p:sp>
    </p:spTree>
    <p:extLst>
      <p:ext uri="{BB962C8B-B14F-4D97-AF65-F5344CB8AC3E}">
        <p14:creationId xmlns:p14="http://schemas.microsoft.com/office/powerpoint/2010/main" val="34860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Nuttapol KORCHAROENRAT</dc:creator>
  <cp:lastModifiedBy>Nuttapol KORCHAROENRAT</cp:lastModifiedBy>
  <cp:revision>6</cp:revision>
  <dcterms:created xsi:type="dcterms:W3CDTF">2022-11-13T00:16:08Z</dcterms:created>
  <dcterms:modified xsi:type="dcterms:W3CDTF">2023-02-05T16:01:37Z</dcterms:modified>
</cp:coreProperties>
</file>