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1418-77DD-A3C1-F321-4BE027120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E98CE-9CF3-9F35-55B0-E68B8AB8B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C928B-5F13-1107-42B2-F6E89262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6D29-B623-458F-BC25-60C26F85A3D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96199-A0BD-78C9-BD41-0D755A32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FB969-F5BF-9521-1417-EF3C112C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E8D0-DA4C-427A-B137-D2ED0D95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3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9FEEE-22E7-D5FC-456C-55C0BF45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38599-0F92-7A3C-0101-D97F0102E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6851-DEC1-BA9B-7976-8BEF4C414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6D29-B623-458F-BC25-60C26F85A3D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D9B53-C382-3187-EBB0-A9EE9C5B2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D76-808D-720F-0DE3-CA0F3FDC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E8D0-DA4C-427A-B137-D2ED0D95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2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5D2BA1-15A0-82CC-8DC3-D3FCC685F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906BA-6059-25D3-A9D8-AB2803A79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8E1BA-F32F-66B5-5DF9-BAEC1219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6D29-B623-458F-BC25-60C26F85A3D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A10AC-C50B-F953-348F-087FEA4A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DEC6-FF71-5379-1CB0-328831AC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E8D0-DA4C-427A-B137-D2ED0D95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2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A867-9827-EDE0-1CA4-1F74F4098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0CC04-FED2-E9F9-9AC3-BA17E1754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ABD6C-67BC-80B1-6AAD-AF1B038C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6D29-B623-458F-BC25-60C26F85A3D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38D6E-5EC6-8EFE-3CAC-66869BA0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EE0FF-D91A-7700-0F9E-8A700778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E8D0-DA4C-427A-B137-D2ED0D95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0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4999-94A1-A012-F784-E4701F8B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01DA3-356F-8DD6-FDAB-B249CED4C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85C38-6731-A348-73F3-A87C6EC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6D29-B623-458F-BC25-60C26F85A3D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DF83D-4655-100F-B5CA-87F06736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E1275-DDA5-B51B-5CC3-9D58BFDA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E8D0-DA4C-427A-B137-D2ED0D95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8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EF7DB-AC2D-FA29-4BF8-6D31D7F2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91FB-4A73-4366-108F-653F87745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6AEE1-A3C5-36C1-7354-F8402E2C1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16AD6-7360-53C5-3735-5F812271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6D29-B623-458F-BC25-60C26F85A3D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225E9-1F34-669D-0BD6-98529936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ADCC6-E8BF-BAB7-C004-CF117717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E8D0-DA4C-427A-B137-D2ED0D95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9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064F-F0ED-68AA-1F2F-D756A624D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F77A1-56F3-E614-E290-4D2375A7A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336B8-56AD-C35C-93F9-171992B1E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CB2B5E-C224-4F8A-CF13-DD79139E2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6EECC-6223-FB7D-6CBF-21310F21B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93CE0-F4F2-FEF9-F7CA-937C444A1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6D29-B623-458F-BC25-60C26F85A3D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E69BE-477E-2BFA-47DD-0531696F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64894-605E-501E-155E-DACA85CE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E8D0-DA4C-427A-B137-D2ED0D95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2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6313-D493-C801-41A6-7D89CFB0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0DE19-6FD9-0DCD-C71D-EBFC7928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6D29-B623-458F-BC25-60C26F85A3D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61200-4A30-4505-07D0-122DB300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74AA3-27AC-9D50-E928-4D5E5AC8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E8D0-DA4C-427A-B137-D2ED0D95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4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82F2A-CC91-5381-9E3E-03D7C648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6D29-B623-458F-BC25-60C26F85A3D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648C1-C80B-0EE7-9C8F-82FD812F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6CFA1-8BF6-E179-7919-EE82A0B4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E8D0-DA4C-427A-B137-D2ED0D95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3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247B-B3F3-5204-279E-987527BA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6914C-99B1-362C-C3CB-02ECE6093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997E9-AD0C-1732-95FD-DC407E719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E0826-626F-F665-3E9C-506A727B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6D29-B623-458F-BC25-60C26F85A3D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1FE56-4111-65B2-7564-68558315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70C8C-DEE2-1C14-5672-FAA3BF70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E8D0-DA4C-427A-B137-D2ED0D95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3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D7AC1-2127-67BE-9473-59696A42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6FEB5-9F3B-1D0F-A1DE-F4A6F1BB4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503A8-4CBC-07F6-5C26-FB49DFBF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9609A-97BD-CB0C-A0EE-43894B47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6D29-B623-458F-BC25-60C26F85A3D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97581-A428-5732-87F6-83FC6BAD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45A83-8B56-F9A9-7CE0-45EB68D0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E8D0-DA4C-427A-B137-D2ED0D95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F975F4-A6CB-2E40-5AED-44911025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35D6A-70AF-9061-0770-CE45DE970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38030-7556-B3DA-8925-CEF9C2779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76D29-B623-458F-BC25-60C26F85A3D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FEE41-6514-6C72-F17E-B707CC9DD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FB671-5EBE-1F67-A12E-1373946D9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9E8D0-DA4C-427A-B137-D2ED0D95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4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EEA427-8858-9C89-0490-E317A5AD1AF9}"/>
              </a:ext>
            </a:extLst>
          </p:cNvPr>
          <p:cNvSpPr/>
          <p:nvPr/>
        </p:nvSpPr>
        <p:spPr>
          <a:xfrm>
            <a:off x="280830" y="2097815"/>
            <a:ext cx="928365" cy="58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845DE0-3908-1F22-3167-4663A45F0643}"/>
              </a:ext>
            </a:extLst>
          </p:cNvPr>
          <p:cNvSpPr/>
          <p:nvPr/>
        </p:nvSpPr>
        <p:spPr>
          <a:xfrm>
            <a:off x="6380381" y="2183906"/>
            <a:ext cx="1100831" cy="1146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detect fake news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EC4BF5-8A0B-9C68-1DD8-5E577CC6E102}"/>
              </a:ext>
            </a:extLst>
          </p:cNvPr>
          <p:cNvSpPr/>
          <p:nvPr/>
        </p:nvSpPr>
        <p:spPr>
          <a:xfrm>
            <a:off x="2525816" y="3728622"/>
            <a:ext cx="1337057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summarize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C05C11A-B600-F179-64B8-E53FCAB34574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6200000" flipH="1">
            <a:off x="932276" y="2494628"/>
            <a:ext cx="1406276" cy="17808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903DD13-CA20-3B34-CD97-59F9BE12C96E}"/>
              </a:ext>
            </a:extLst>
          </p:cNvPr>
          <p:cNvSpPr/>
          <p:nvPr/>
        </p:nvSpPr>
        <p:spPr>
          <a:xfrm>
            <a:off x="8300268" y="2249563"/>
            <a:ext cx="1712560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Fake news probabilities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CA4935-B88F-8825-B89C-E1A48E12DCB1}"/>
              </a:ext>
            </a:extLst>
          </p:cNvPr>
          <p:cNvSpPr/>
          <p:nvPr/>
        </p:nvSpPr>
        <p:spPr>
          <a:xfrm>
            <a:off x="10535131" y="3025483"/>
            <a:ext cx="1260629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20C5C33-E7AE-E0C2-E489-6BF0E0F41334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10012828" y="2542526"/>
            <a:ext cx="522303" cy="8425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C646471-410D-4C76-F3A7-FDCB7A5EFAC3}"/>
              </a:ext>
            </a:extLst>
          </p:cNvPr>
          <p:cNvCxnSpPr>
            <a:cxnSpLocks/>
            <a:stCxn id="80" idx="3"/>
            <a:endCxn id="18" idx="1"/>
          </p:cNvCxnSpPr>
          <p:nvPr/>
        </p:nvCxnSpPr>
        <p:spPr>
          <a:xfrm flipV="1">
            <a:off x="5718906" y="3385029"/>
            <a:ext cx="4816225" cy="7031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4BF4529-91EA-BA06-239E-09804FD96AC7}"/>
              </a:ext>
            </a:extLst>
          </p:cNvPr>
          <p:cNvSpPr txBox="1"/>
          <p:nvPr/>
        </p:nvSpPr>
        <p:spPr>
          <a:xfrm>
            <a:off x="5646950" y="1571547"/>
            <a:ext cx="514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bag of word (another model), </a:t>
            </a:r>
            <a:r>
              <a:rPr lang="en-US" dirty="0" err="1"/>
              <a:t>rnn</a:t>
            </a:r>
            <a:r>
              <a:rPr lang="en-US" dirty="0"/>
              <a:t>/</a:t>
            </a:r>
            <a:r>
              <a:rPr lang="en-US" dirty="0" err="1"/>
              <a:t>lstm</a:t>
            </a:r>
            <a:r>
              <a:rPr lang="en-US" dirty="0"/>
              <a:t>, transformer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261F778-17A3-31E5-4820-EB2113D89B48}"/>
              </a:ext>
            </a:extLst>
          </p:cNvPr>
          <p:cNvSpPr/>
          <p:nvPr/>
        </p:nvSpPr>
        <p:spPr>
          <a:xfrm>
            <a:off x="2608871" y="806101"/>
            <a:ext cx="1100831" cy="7954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similarity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5DA6392-96D3-604C-57B6-58C0F0D4CAC6}"/>
              </a:ext>
            </a:extLst>
          </p:cNvPr>
          <p:cNvCxnSpPr>
            <a:cxnSpLocks/>
            <a:stCxn id="5" idx="0"/>
            <a:endCxn id="23" idx="2"/>
          </p:cNvCxnSpPr>
          <p:nvPr/>
        </p:nvCxnSpPr>
        <p:spPr>
          <a:xfrm rot="5400000" flipH="1" flipV="1">
            <a:off x="7452776" y="1418901"/>
            <a:ext cx="243027" cy="12869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er 38">
            <a:extLst>
              <a:ext uri="{FF2B5EF4-FFF2-40B4-BE49-F238E27FC236}">
                <a16:creationId xmlns:a16="http://schemas.microsoft.com/office/drawing/2014/main" id="{9FF47BE4-770A-AB5D-CC30-E9710226F9B0}"/>
              </a:ext>
            </a:extLst>
          </p:cNvPr>
          <p:cNvSpPr/>
          <p:nvPr/>
        </p:nvSpPr>
        <p:spPr>
          <a:xfrm>
            <a:off x="1533510" y="729834"/>
            <a:ext cx="707255" cy="9410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8CE28CF-E19F-6408-495B-09774B406847}"/>
              </a:ext>
            </a:extLst>
          </p:cNvPr>
          <p:cNvCxnSpPr>
            <a:stCxn id="4" idx="0"/>
            <a:endCxn id="39" idx="2"/>
          </p:cNvCxnSpPr>
          <p:nvPr/>
        </p:nvCxnSpPr>
        <p:spPr>
          <a:xfrm rot="5400000" flipH="1" flipV="1">
            <a:off x="690529" y="1254835"/>
            <a:ext cx="897464" cy="7884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CFD9983-7844-360D-99C1-766A0A599418}"/>
              </a:ext>
            </a:extLst>
          </p:cNvPr>
          <p:cNvCxnSpPr>
            <a:stCxn id="39" idx="4"/>
            <a:endCxn id="33" idx="1"/>
          </p:cNvCxnSpPr>
          <p:nvPr/>
        </p:nvCxnSpPr>
        <p:spPr>
          <a:xfrm>
            <a:off x="2240765" y="1200351"/>
            <a:ext cx="368106" cy="3484"/>
          </a:xfrm>
          <a:prstGeom prst="bentConnector3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1450655-8F71-C54E-F3ED-A534E89F2BCF}"/>
              </a:ext>
            </a:extLst>
          </p:cNvPr>
          <p:cNvSpPr txBox="1"/>
          <p:nvPr/>
        </p:nvSpPr>
        <p:spPr>
          <a:xfrm>
            <a:off x="280830" y="1662234"/>
            <a:ext cx="270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Query:</a:t>
            </a:r>
            <a:r>
              <a:rPr lang="th-TH" dirty="0"/>
              <a:t> </a:t>
            </a:r>
            <a:r>
              <a:rPr lang="en-US" dirty="0"/>
              <a:t>Find similar articles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3C8CDBE-CB32-1B61-3EEC-3F9F1897E454}"/>
              </a:ext>
            </a:extLst>
          </p:cNvPr>
          <p:cNvSpPr/>
          <p:nvPr/>
        </p:nvSpPr>
        <p:spPr>
          <a:xfrm>
            <a:off x="4380528" y="436769"/>
            <a:ext cx="976544" cy="610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very similar</a:t>
            </a:r>
            <a:endParaRPr lang="en-US" dirty="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701C0B4-0150-6D67-EEFA-C9DD3B1D7C57}"/>
              </a:ext>
            </a:extLst>
          </p:cNvPr>
          <p:cNvCxnSpPr>
            <a:stCxn id="33" idx="3"/>
            <a:endCxn id="52" idx="1"/>
          </p:cNvCxnSpPr>
          <p:nvPr/>
        </p:nvCxnSpPr>
        <p:spPr>
          <a:xfrm flipV="1">
            <a:off x="3709702" y="742116"/>
            <a:ext cx="670826" cy="4617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645A5F0-411B-73E8-6BB2-AB42E7128BEE}"/>
              </a:ext>
            </a:extLst>
          </p:cNvPr>
          <p:cNvSpPr txBox="1"/>
          <p:nvPr/>
        </p:nvSpPr>
        <p:spPr>
          <a:xfrm>
            <a:off x="5481359" y="372784"/>
            <a:ext cx="639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Concluded that it was fake news and sent similar news to the user.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C9AD6DF-BFB0-6745-142E-937BA0933E14}"/>
              </a:ext>
            </a:extLst>
          </p:cNvPr>
          <p:cNvSpPr/>
          <p:nvPr/>
        </p:nvSpPr>
        <p:spPr>
          <a:xfrm>
            <a:off x="4368904" y="1764803"/>
            <a:ext cx="1100831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sure - not like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1577178-30B6-BF70-4EB5-848C8B046FCE}"/>
              </a:ext>
            </a:extLst>
          </p:cNvPr>
          <p:cNvCxnSpPr>
            <a:stCxn id="33" idx="3"/>
            <a:endCxn id="62" idx="1"/>
          </p:cNvCxnSpPr>
          <p:nvPr/>
        </p:nvCxnSpPr>
        <p:spPr>
          <a:xfrm>
            <a:off x="3709702" y="1203835"/>
            <a:ext cx="659202" cy="9205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821069BC-0CF8-43CB-E605-B81640432DF7}"/>
              </a:ext>
            </a:extLst>
          </p:cNvPr>
          <p:cNvCxnSpPr>
            <a:cxnSpLocks/>
            <a:stCxn id="62" idx="3"/>
            <a:endCxn id="5" idx="1"/>
          </p:cNvCxnSpPr>
          <p:nvPr/>
        </p:nvCxnSpPr>
        <p:spPr>
          <a:xfrm>
            <a:off x="5469735" y="2124349"/>
            <a:ext cx="910646" cy="6330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6C8DAE8-6D3E-F4F2-6834-3F5B90D75EDB}"/>
              </a:ext>
            </a:extLst>
          </p:cNvPr>
          <p:cNvCxnSpPr>
            <a:stCxn id="52" idx="3"/>
            <a:endCxn id="18" idx="0"/>
          </p:cNvCxnSpPr>
          <p:nvPr/>
        </p:nvCxnSpPr>
        <p:spPr>
          <a:xfrm>
            <a:off x="5357072" y="742116"/>
            <a:ext cx="5808374" cy="22833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30F08E7-3A16-6D7F-7B72-50AF9E7EA60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7481212" y="2542526"/>
            <a:ext cx="819056" cy="214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8ECFEF75-D02D-18FE-8242-767C37DA409A}"/>
              </a:ext>
            </a:extLst>
          </p:cNvPr>
          <p:cNvSpPr/>
          <p:nvPr/>
        </p:nvSpPr>
        <p:spPr>
          <a:xfrm>
            <a:off x="4618075" y="3728622"/>
            <a:ext cx="1100831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95479F7-54E0-6BD9-D933-DC715F277360}"/>
              </a:ext>
            </a:extLst>
          </p:cNvPr>
          <p:cNvCxnSpPr>
            <a:cxnSpLocks/>
            <a:stCxn id="9" idx="3"/>
            <a:endCxn id="80" idx="1"/>
          </p:cNvCxnSpPr>
          <p:nvPr/>
        </p:nvCxnSpPr>
        <p:spPr>
          <a:xfrm>
            <a:off x="3862873" y="4088168"/>
            <a:ext cx="755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9D80FED6-390A-B721-4986-A07A0FEED332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1209195" y="2389854"/>
            <a:ext cx="5721602" cy="940976"/>
          </a:xfrm>
          <a:prstGeom prst="bentConnector4">
            <a:avLst>
              <a:gd name="adj1" fmla="val 45190"/>
              <a:gd name="adj2" fmla="val 1242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59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EEA427-8858-9C89-0490-E317A5AD1AF9}"/>
              </a:ext>
            </a:extLst>
          </p:cNvPr>
          <p:cNvSpPr/>
          <p:nvPr/>
        </p:nvSpPr>
        <p:spPr>
          <a:xfrm>
            <a:off x="1940963" y="2638592"/>
            <a:ext cx="1100831" cy="655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 bot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845DE0-3908-1F22-3167-4663A45F0643}"/>
              </a:ext>
            </a:extLst>
          </p:cNvPr>
          <p:cNvSpPr/>
          <p:nvPr/>
        </p:nvSpPr>
        <p:spPr>
          <a:xfrm>
            <a:off x="5143913" y="1395602"/>
            <a:ext cx="1100831" cy="1146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detect fake news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EC4BF5-8A0B-9C68-1DD8-5E577CC6E102}"/>
              </a:ext>
            </a:extLst>
          </p:cNvPr>
          <p:cNvSpPr/>
          <p:nvPr/>
        </p:nvSpPr>
        <p:spPr>
          <a:xfrm>
            <a:off x="4972258" y="4459999"/>
            <a:ext cx="1337057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summarize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C05C11A-B600-F179-64B8-E53FCAB34574}"/>
              </a:ext>
            </a:extLst>
          </p:cNvPr>
          <p:cNvCxnSpPr>
            <a:cxnSpLocks/>
            <a:stCxn id="38" idx="2"/>
            <a:endCxn id="9" idx="1"/>
          </p:cNvCxnSpPr>
          <p:nvPr/>
        </p:nvCxnSpPr>
        <p:spPr>
          <a:xfrm rot="16200000" flipH="1">
            <a:off x="4101596" y="3948883"/>
            <a:ext cx="922394" cy="818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903DD13-CA20-3B34-CD97-59F9BE12C96E}"/>
              </a:ext>
            </a:extLst>
          </p:cNvPr>
          <p:cNvSpPr/>
          <p:nvPr/>
        </p:nvSpPr>
        <p:spPr>
          <a:xfrm>
            <a:off x="8300268" y="2249563"/>
            <a:ext cx="1712560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Fake news probabilities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CA4935-B88F-8825-B89C-E1A48E12DCB1}"/>
              </a:ext>
            </a:extLst>
          </p:cNvPr>
          <p:cNvSpPr/>
          <p:nvPr/>
        </p:nvSpPr>
        <p:spPr>
          <a:xfrm>
            <a:off x="10535131" y="3025483"/>
            <a:ext cx="1260629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20C5C33-E7AE-E0C2-E489-6BF0E0F41334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10012828" y="2542526"/>
            <a:ext cx="522303" cy="8425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C646471-410D-4C76-F3A7-FDCB7A5EFAC3}"/>
              </a:ext>
            </a:extLst>
          </p:cNvPr>
          <p:cNvCxnSpPr>
            <a:cxnSpLocks/>
            <a:stCxn id="80" idx="3"/>
            <a:endCxn id="18" idx="1"/>
          </p:cNvCxnSpPr>
          <p:nvPr/>
        </p:nvCxnSpPr>
        <p:spPr>
          <a:xfrm flipV="1">
            <a:off x="9311192" y="3385029"/>
            <a:ext cx="1223939" cy="7573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4BF4529-91EA-BA06-239E-09804FD96AC7}"/>
              </a:ext>
            </a:extLst>
          </p:cNvPr>
          <p:cNvSpPr txBox="1"/>
          <p:nvPr/>
        </p:nvSpPr>
        <p:spPr>
          <a:xfrm>
            <a:off x="3673912" y="585817"/>
            <a:ext cx="514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bag of word (another model), </a:t>
            </a:r>
            <a:r>
              <a:rPr lang="en-US" dirty="0" err="1"/>
              <a:t>rnn</a:t>
            </a:r>
            <a:r>
              <a:rPr lang="en-US" dirty="0"/>
              <a:t>/</a:t>
            </a:r>
            <a:r>
              <a:rPr lang="en-US" dirty="0" err="1"/>
              <a:t>lstm</a:t>
            </a:r>
            <a:r>
              <a:rPr lang="en-US" dirty="0"/>
              <a:t>, transformer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30F08E7-3A16-6D7F-7B72-50AF9E7EA60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6244744" y="1969064"/>
            <a:ext cx="2055524" cy="5734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8ECFEF75-D02D-18FE-8242-767C37DA409A}"/>
              </a:ext>
            </a:extLst>
          </p:cNvPr>
          <p:cNvSpPr/>
          <p:nvPr/>
        </p:nvSpPr>
        <p:spPr>
          <a:xfrm>
            <a:off x="8210361" y="3782821"/>
            <a:ext cx="1100831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9D80FED6-390A-B721-4986-A07A0FEED332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rot="5400000" flipH="1" flipV="1">
            <a:off x="4538554" y="2157300"/>
            <a:ext cx="770548" cy="15410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11999F3-6B70-5E7E-9AF0-49E5DC207171}"/>
              </a:ext>
            </a:extLst>
          </p:cNvPr>
          <p:cNvSpPr/>
          <p:nvPr/>
        </p:nvSpPr>
        <p:spPr>
          <a:xfrm>
            <a:off x="252783" y="2671738"/>
            <a:ext cx="928365" cy="58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07009BF-D441-C938-38D9-051150CE387E}"/>
              </a:ext>
            </a:extLst>
          </p:cNvPr>
          <p:cNvCxnSpPr>
            <a:stCxn id="21" idx="3"/>
            <a:endCxn id="4" idx="1"/>
          </p:cNvCxnSpPr>
          <p:nvPr/>
        </p:nvCxnSpPr>
        <p:spPr>
          <a:xfrm>
            <a:off x="1181148" y="2963777"/>
            <a:ext cx="759815" cy="2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A16728-5B3B-3EBF-410A-437BE4D3BB92}"/>
              </a:ext>
            </a:extLst>
          </p:cNvPr>
          <p:cNvSpPr txBox="1"/>
          <p:nvPr/>
        </p:nvSpPr>
        <p:spPr>
          <a:xfrm>
            <a:off x="1267381" y="254252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92A11D-8584-DF09-FBF4-C502827E4C63}"/>
              </a:ext>
            </a:extLst>
          </p:cNvPr>
          <p:cNvSpPr/>
          <p:nvPr/>
        </p:nvSpPr>
        <p:spPr>
          <a:xfrm>
            <a:off x="3689145" y="3313074"/>
            <a:ext cx="928365" cy="58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9D5D673-0F85-E601-83B8-295CE94A7E39}"/>
              </a:ext>
            </a:extLst>
          </p:cNvPr>
          <p:cNvCxnSpPr>
            <a:stCxn id="4" idx="3"/>
            <a:endCxn id="38" idx="1"/>
          </p:cNvCxnSpPr>
          <p:nvPr/>
        </p:nvCxnSpPr>
        <p:spPr>
          <a:xfrm>
            <a:off x="3041794" y="2966149"/>
            <a:ext cx="647351" cy="6389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8402833-5EDA-951F-62B0-E9020C3F7FB8}"/>
              </a:ext>
            </a:extLst>
          </p:cNvPr>
          <p:cNvSpPr txBox="1"/>
          <p:nvPr/>
        </p:nvSpPr>
        <p:spPr>
          <a:xfrm>
            <a:off x="3012117" y="2963776"/>
            <a:ext cx="114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hook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A9B69D9-1C0B-85B5-175A-DEFFE6CBFDE9}"/>
              </a:ext>
            </a:extLst>
          </p:cNvPr>
          <p:cNvCxnSpPr>
            <a:stCxn id="9" idx="3"/>
            <a:endCxn id="80" idx="1"/>
          </p:cNvCxnSpPr>
          <p:nvPr/>
        </p:nvCxnSpPr>
        <p:spPr>
          <a:xfrm flipV="1">
            <a:off x="6309315" y="4142367"/>
            <a:ext cx="1901046" cy="6771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ABF29D5-CC8B-2D75-679A-A93240D5AD49}"/>
              </a:ext>
            </a:extLst>
          </p:cNvPr>
          <p:cNvSpPr txBox="1"/>
          <p:nvPr/>
        </p:nvSpPr>
        <p:spPr>
          <a:xfrm>
            <a:off x="4617510" y="2727192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B00CC41-3DC2-5D3D-CA7F-0F3F7C843FB3}"/>
              </a:ext>
            </a:extLst>
          </p:cNvPr>
          <p:cNvSpPr txBox="1"/>
          <p:nvPr/>
        </p:nvSpPr>
        <p:spPr>
          <a:xfrm>
            <a:off x="3981640" y="4501913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358790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EEA427-8858-9C89-0490-E317A5AD1AF9}"/>
              </a:ext>
            </a:extLst>
          </p:cNvPr>
          <p:cNvSpPr/>
          <p:nvPr/>
        </p:nvSpPr>
        <p:spPr>
          <a:xfrm>
            <a:off x="280830" y="2097815"/>
            <a:ext cx="928365" cy="58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ข่าว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845DE0-3908-1F22-3167-4663A45F0643}"/>
              </a:ext>
            </a:extLst>
          </p:cNvPr>
          <p:cNvSpPr/>
          <p:nvPr/>
        </p:nvSpPr>
        <p:spPr>
          <a:xfrm>
            <a:off x="6380381" y="2183906"/>
            <a:ext cx="1100831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</a:t>
            </a:r>
            <a:r>
              <a:rPr lang="th-TH" dirty="0"/>
              <a:t>จับข่าวปลอม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EC4BF5-8A0B-9C68-1DD8-5E577CC6E102}"/>
              </a:ext>
            </a:extLst>
          </p:cNvPr>
          <p:cNvSpPr/>
          <p:nvPr/>
        </p:nvSpPr>
        <p:spPr>
          <a:xfrm>
            <a:off x="2525816" y="3728622"/>
            <a:ext cx="1100831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</a:t>
            </a:r>
            <a:r>
              <a:rPr lang="th-TH" dirty="0"/>
              <a:t>สรุป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C05C11A-B600-F179-64B8-E53FCAB34574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16200000" flipH="1">
            <a:off x="932276" y="2494628"/>
            <a:ext cx="1406276" cy="17808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903DD13-CA20-3B34-CD97-59F9BE12C96E}"/>
              </a:ext>
            </a:extLst>
          </p:cNvPr>
          <p:cNvSpPr/>
          <p:nvPr/>
        </p:nvSpPr>
        <p:spPr>
          <a:xfrm>
            <a:off x="8300268" y="2249563"/>
            <a:ext cx="1712560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เปอร์เซ็น </a:t>
            </a:r>
            <a:r>
              <a:rPr lang="en-US" dirty="0"/>
              <a:t>Fake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CA4935-B88F-8825-B89C-E1A48E12DCB1}"/>
              </a:ext>
            </a:extLst>
          </p:cNvPr>
          <p:cNvSpPr/>
          <p:nvPr/>
        </p:nvSpPr>
        <p:spPr>
          <a:xfrm>
            <a:off x="10535131" y="3025483"/>
            <a:ext cx="1260629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20C5C33-E7AE-E0C2-E489-6BF0E0F41334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10012828" y="2542526"/>
            <a:ext cx="522303" cy="8425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C646471-410D-4C76-F3A7-FDCB7A5EFAC3}"/>
              </a:ext>
            </a:extLst>
          </p:cNvPr>
          <p:cNvCxnSpPr>
            <a:cxnSpLocks/>
            <a:stCxn id="80" idx="3"/>
            <a:endCxn id="18" idx="1"/>
          </p:cNvCxnSpPr>
          <p:nvPr/>
        </p:nvCxnSpPr>
        <p:spPr>
          <a:xfrm flipV="1">
            <a:off x="5718906" y="3385029"/>
            <a:ext cx="4816225" cy="7031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4BF4529-91EA-BA06-239E-09804FD96AC7}"/>
              </a:ext>
            </a:extLst>
          </p:cNvPr>
          <p:cNvSpPr txBox="1"/>
          <p:nvPr/>
        </p:nvSpPr>
        <p:spPr>
          <a:xfrm>
            <a:off x="5646950" y="1571547"/>
            <a:ext cx="463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เริ่มที่ </a:t>
            </a:r>
            <a:r>
              <a:rPr lang="en-US" dirty="0"/>
              <a:t>bag of word, </a:t>
            </a:r>
            <a:r>
              <a:rPr lang="en-US" dirty="0" err="1"/>
              <a:t>rnn</a:t>
            </a:r>
            <a:r>
              <a:rPr lang="en-US" dirty="0"/>
              <a:t>/</a:t>
            </a:r>
            <a:r>
              <a:rPr lang="en-US" dirty="0" err="1"/>
              <a:t>lstm</a:t>
            </a:r>
            <a:r>
              <a:rPr lang="en-US" dirty="0"/>
              <a:t> (</a:t>
            </a:r>
            <a:r>
              <a:rPr lang="th-TH" dirty="0"/>
              <a:t>คู่กะโมเดลหลายๆตัว</a:t>
            </a:r>
            <a:r>
              <a:rPr lang="en-US" dirty="0"/>
              <a:t>), </a:t>
            </a:r>
            <a:r>
              <a:rPr lang="en-US" dirty="0" err="1"/>
              <a:t>bert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261F778-17A3-31E5-4820-EB2113D89B48}"/>
              </a:ext>
            </a:extLst>
          </p:cNvPr>
          <p:cNvSpPr/>
          <p:nvPr/>
        </p:nvSpPr>
        <p:spPr>
          <a:xfrm>
            <a:off x="2608871" y="806101"/>
            <a:ext cx="1100831" cy="7954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similarity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5DA6392-96D3-604C-57B6-58C0F0D4CAC6}"/>
              </a:ext>
            </a:extLst>
          </p:cNvPr>
          <p:cNvCxnSpPr>
            <a:stCxn id="5" idx="0"/>
            <a:endCxn id="23" idx="2"/>
          </p:cNvCxnSpPr>
          <p:nvPr/>
        </p:nvCxnSpPr>
        <p:spPr>
          <a:xfrm rot="5400000" flipH="1" flipV="1">
            <a:off x="7326460" y="1545217"/>
            <a:ext cx="243027" cy="10343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er 38">
            <a:extLst>
              <a:ext uri="{FF2B5EF4-FFF2-40B4-BE49-F238E27FC236}">
                <a16:creationId xmlns:a16="http://schemas.microsoft.com/office/drawing/2014/main" id="{9FF47BE4-770A-AB5D-CC30-E9710226F9B0}"/>
              </a:ext>
            </a:extLst>
          </p:cNvPr>
          <p:cNvSpPr/>
          <p:nvPr/>
        </p:nvSpPr>
        <p:spPr>
          <a:xfrm>
            <a:off x="1533510" y="729834"/>
            <a:ext cx="707255" cy="9410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8CE28CF-E19F-6408-495B-09774B406847}"/>
              </a:ext>
            </a:extLst>
          </p:cNvPr>
          <p:cNvCxnSpPr>
            <a:stCxn id="4" idx="0"/>
            <a:endCxn id="39" idx="2"/>
          </p:cNvCxnSpPr>
          <p:nvPr/>
        </p:nvCxnSpPr>
        <p:spPr>
          <a:xfrm rot="5400000" flipH="1" flipV="1">
            <a:off x="690529" y="1254835"/>
            <a:ext cx="897464" cy="7884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CFD9983-7844-360D-99C1-766A0A599418}"/>
              </a:ext>
            </a:extLst>
          </p:cNvPr>
          <p:cNvCxnSpPr>
            <a:stCxn id="39" idx="4"/>
            <a:endCxn id="33" idx="1"/>
          </p:cNvCxnSpPr>
          <p:nvPr/>
        </p:nvCxnSpPr>
        <p:spPr>
          <a:xfrm>
            <a:off x="2240765" y="1200351"/>
            <a:ext cx="368106" cy="3484"/>
          </a:xfrm>
          <a:prstGeom prst="bentConnector3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1450655-8F71-C54E-F3ED-A534E89F2BCF}"/>
              </a:ext>
            </a:extLst>
          </p:cNvPr>
          <p:cNvSpPr txBox="1"/>
          <p:nvPr/>
        </p:nvSpPr>
        <p:spPr>
          <a:xfrm>
            <a:off x="280830" y="1662234"/>
            <a:ext cx="122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  <a:r>
              <a:rPr lang="th-TH" dirty="0"/>
              <a:t> </a:t>
            </a:r>
            <a:r>
              <a:rPr lang="en-US" dirty="0"/>
              <a:t>find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3C8CDBE-CB32-1B61-3EEC-3F9F1897E454}"/>
              </a:ext>
            </a:extLst>
          </p:cNvPr>
          <p:cNvSpPr/>
          <p:nvPr/>
        </p:nvSpPr>
        <p:spPr>
          <a:xfrm>
            <a:off x="4380528" y="436769"/>
            <a:ext cx="976544" cy="610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เหมือนมาก</a:t>
            </a:r>
            <a:endParaRPr lang="en-US" dirty="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701C0B4-0150-6D67-EEFA-C9DD3B1D7C57}"/>
              </a:ext>
            </a:extLst>
          </p:cNvPr>
          <p:cNvCxnSpPr>
            <a:stCxn id="33" idx="3"/>
            <a:endCxn id="52" idx="1"/>
          </p:cNvCxnSpPr>
          <p:nvPr/>
        </p:nvCxnSpPr>
        <p:spPr>
          <a:xfrm flipV="1">
            <a:off x="3709702" y="742116"/>
            <a:ext cx="670826" cy="4617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645A5F0-411B-73E8-6BB2-AB42E7128BEE}"/>
              </a:ext>
            </a:extLst>
          </p:cNvPr>
          <p:cNvSpPr txBox="1"/>
          <p:nvPr/>
        </p:nvSpPr>
        <p:spPr>
          <a:xfrm>
            <a:off x="6207296" y="370929"/>
            <a:ext cx="351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สรุปว่าเป็นข่าวปลอมและส่งข่าวที่เหมือนนั้นให้ </a:t>
            </a:r>
            <a:r>
              <a:rPr lang="en-US" dirty="0"/>
              <a:t>user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C9AD6DF-BFB0-6745-142E-937BA0933E14}"/>
              </a:ext>
            </a:extLst>
          </p:cNvPr>
          <p:cNvSpPr/>
          <p:nvPr/>
        </p:nvSpPr>
        <p:spPr>
          <a:xfrm>
            <a:off x="4368904" y="1764803"/>
            <a:ext cx="1100831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ไม่แน่ใจ </a:t>
            </a:r>
            <a:r>
              <a:rPr lang="en-US" dirty="0"/>
              <a:t>- </a:t>
            </a:r>
            <a:r>
              <a:rPr lang="th-TH" dirty="0"/>
              <a:t>ไม่เหมือน</a:t>
            </a:r>
            <a:endParaRPr lang="en-US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1577178-30B6-BF70-4EB5-848C8B046FCE}"/>
              </a:ext>
            </a:extLst>
          </p:cNvPr>
          <p:cNvCxnSpPr>
            <a:stCxn id="33" idx="3"/>
            <a:endCxn id="62" idx="1"/>
          </p:cNvCxnSpPr>
          <p:nvPr/>
        </p:nvCxnSpPr>
        <p:spPr>
          <a:xfrm>
            <a:off x="3709702" y="1203835"/>
            <a:ext cx="659202" cy="9205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821069BC-0CF8-43CB-E605-B81640432DF7}"/>
              </a:ext>
            </a:extLst>
          </p:cNvPr>
          <p:cNvCxnSpPr>
            <a:stCxn id="62" idx="3"/>
            <a:endCxn id="5" idx="1"/>
          </p:cNvCxnSpPr>
          <p:nvPr/>
        </p:nvCxnSpPr>
        <p:spPr>
          <a:xfrm>
            <a:off x="5469735" y="2124349"/>
            <a:ext cx="910646" cy="4191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6C8DAE8-6D3E-F4F2-6834-3F5B90D75EDB}"/>
              </a:ext>
            </a:extLst>
          </p:cNvPr>
          <p:cNvCxnSpPr>
            <a:stCxn id="52" idx="3"/>
            <a:endCxn id="18" idx="0"/>
          </p:cNvCxnSpPr>
          <p:nvPr/>
        </p:nvCxnSpPr>
        <p:spPr>
          <a:xfrm>
            <a:off x="5357072" y="742116"/>
            <a:ext cx="5808374" cy="22833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30F08E7-3A16-6D7F-7B72-50AF9E7EA608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7481212" y="2542526"/>
            <a:ext cx="819056" cy="9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8ECFEF75-D02D-18FE-8242-767C37DA409A}"/>
              </a:ext>
            </a:extLst>
          </p:cNvPr>
          <p:cNvSpPr/>
          <p:nvPr/>
        </p:nvSpPr>
        <p:spPr>
          <a:xfrm>
            <a:off x="4618075" y="3728622"/>
            <a:ext cx="1100831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95479F7-54E0-6BD9-D933-DC715F277360}"/>
              </a:ext>
            </a:extLst>
          </p:cNvPr>
          <p:cNvCxnSpPr>
            <a:stCxn id="9" idx="3"/>
            <a:endCxn id="80" idx="1"/>
          </p:cNvCxnSpPr>
          <p:nvPr/>
        </p:nvCxnSpPr>
        <p:spPr>
          <a:xfrm>
            <a:off x="3626647" y="4088168"/>
            <a:ext cx="991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9D80FED6-390A-B721-4986-A07A0FEED332}"/>
              </a:ext>
            </a:extLst>
          </p:cNvPr>
          <p:cNvCxnSpPr>
            <a:stCxn id="4" idx="3"/>
            <a:endCxn id="5" idx="2"/>
          </p:cNvCxnSpPr>
          <p:nvPr/>
        </p:nvCxnSpPr>
        <p:spPr>
          <a:xfrm>
            <a:off x="1209195" y="2389854"/>
            <a:ext cx="5721602" cy="513144"/>
          </a:xfrm>
          <a:prstGeom prst="bentConnector4">
            <a:avLst>
              <a:gd name="adj1" fmla="val 45190"/>
              <a:gd name="adj2" fmla="val 1445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0B6F86B-A869-3CD4-E626-D5D48724EEB3}"/>
              </a:ext>
            </a:extLst>
          </p:cNvPr>
          <p:cNvSpPr txBox="1"/>
          <p:nvPr/>
        </p:nvSpPr>
        <p:spPr>
          <a:xfrm>
            <a:off x="9389762" y="4934190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  <a:r>
              <a:rPr lang="th-TH" dirty="0"/>
              <a:t>เหลืองคือจะทำถ้าไหว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5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EEA427-8858-9C89-0490-E317A5AD1AF9}"/>
              </a:ext>
            </a:extLst>
          </p:cNvPr>
          <p:cNvSpPr/>
          <p:nvPr/>
        </p:nvSpPr>
        <p:spPr>
          <a:xfrm>
            <a:off x="1940963" y="2638592"/>
            <a:ext cx="1100831" cy="655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 bot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845DE0-3908-1F22-3167-4663A45F0643}"/>
              </a:ext>
            </a:extLst>
          </p:cNvPr>
          <p:cNvSpPr/>
          <p:nvPr/>
        </p:nvSpPr>
        <p:spPr>
          <a:xfrm>
            <a:off x="5143913" y="1395602"/>
            <a:ext cx="1100831" cy="1146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detect fake news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EC4BF5-8A0B-9C68-1DD8-5E577CC6E102}"/>
              </a:ext>
            </a:extLst>
          </p:cNvPr>
          <p:cNvSpPr/>
          <p:nvPr/>
        </p:nvSpPr>
        <p:spPr>
          <a:xfrm>
            <a:off x="4972258" y="4459999"/>
            <a:ext cx="1337057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summarize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C05C11A-B600-F179-64B8-E53FCAB34574}"/>
              </a:ext>
            </a:extLst>
          </p:cNvPr>
          <p:cNvCxnSpPr>
            <a:cxnSpLocks/>
            <a:stCxn id="38" idx="2"/>
            <a:endCxn id="9" idx="1"/>
          </p:cNvCxnSpPr>
          <p:nvPr/>
        </p:nvCxnSpPr>
        <p:spPr>
          <a:xfrm rot="16200000" flipH="1">
            <a:off x="4101596" y="3948883"/>
            <a:ext cx="922394" cy="818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903DD13-CA20-3B34-CD97-59F9BE12C96E}"/>
              </a:ext>
            </a:extLst>
          </p:cNvPr>
          <p:cNvSpPr/>
          <p:nvPr/>
        </p:nvSpPr>
        <p:spPr>
          <a:xfrm>
            <a:off x="8300268" y="2249563"/>
            <a:ext cx="1712560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Fake news probabilities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BF4529-91EA-BA06-239E-09804FD96AC7}"/>
              </a:ext>
            </a:extLst>
          </p:cNvPr>
          <p:cNvSpPr txBox="1"/>
          <p:nvPr/>
        </p:nvSpPr>
        <p:spPr>
          <a:xfrm>
            <a:off x="3673912" y="585817"/>
            <a:ext cx="514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bag of word (another model), </a:t>
            </a:r>
            <a:r>
              <a:rPr lang="en-US" dirty="0" err="1"/>
              <a:t>rnn</a:t>
            </a:r>
            <a:r>
              <a:rPr lang="en-US" dirty="0"/>
              <a:t>/</a:t>
            </a:r>
            <a:r>
              <a:rPr lang="en-US" dirty="0" err="1"/>
              <a:t>lstm</a:t>
            </a:r>
            <a:r>
              <a:rPr lang="en-US" dirty="0"/>
              <a:t>, transformer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30F08E7-3A16-6D7F-7B72-50AF9E7EA60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6244744" y="1969064"/>
            <a:ext cx="2055524" cy="5734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8ECFEF75-D02D-18FE-8242-767C37DA409A}"/>
              </a:ext>
            </a:extLst>
          </p:cNvPr>
          <p:cNvSpPr/>
          <p:nvPr/>
        </p:nvSpPr>
        <p:spPr>
          <a:xfrm>
            <a:off x="8210361" y="3782821"/>
            <a:ext cx="1100831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9D80FED6-390A-B721-4986-A07A0FEED332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rot="5400000" flipH="1" flipV="1">
            <a:off x="4538554" y="2157300"/>
            <a:ext cx="770548" cy="15410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11999F3-6B70-5E7E-9AF0-49E5DC207171}"/>
              </a:ext>
            </a:extLst>
          </p:cNvPr>
          <p:cNvSpPr/>
          <p:nvPr/>
        </p:nvSpPr>
        <p:spPr>
          <a:xfrm>
            <a:off x="252783" y="2671738"/>
            <a:ext cx="928365" cy="58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07009BF-D441-C938-38D9-051150CE387E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>
            <a:off x="1181148" y="2963777"/>
            <a:ext cx="759815" cy="2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A16728-5B3B-3EBF-410A-437BE4D3BB92}"/>
              </a:ext>
            </a:extLst>
          </p:cNvPr>
          <p:cNvSpPr txBox="1"/>
          <p:nvPr/>
        </p:nvSpPr>
        <p:spPr>
          <a:xfrm>
            <a:off x="1267381" y="254252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92A11D-8584-DF09-FBF4-C502827E4C63}"/>
              </a:ext>
            </a:extLst>
          </p:cNvPr>
          <p:cNvSpPr/>
          <p:nvPr/>
        </p:nvSpPr>
        <p:spPr>
          <a:xfrm>
            <a:off x="3689145" y="3313074"/>
            <a:ext cx="928365" cy="58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402833-5EDA-951F-62B0-E9020C3F7FB8}"/>
              </a:ext>
            </a:extLst>
          </p:cNvPr>
          <p:cNvSpPr txBox="1"/>
          <p:nvPr/>
        </p:nvSpPr>
        <p:spPr>
          <a:xfrm>
            <a:off x="3012117" y="2963776"/>
            <a:ext cx="114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hook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A9B69D9-1C0B-85B5-175A-DEFFE6CBFDE9}"/>
              </a:ext>
            </a:extLst>
          </p:cNvPr>
          <p:cNvCxnSpPr>
            <a:stCxn id="9" idx="3"/>
            <a:endCxn id="80" idx="1"/>
          </p:cNvCxnSpPr>
          <p:nvPr/>
        </p:nvCxnSpPr>
        <p:spPr>
          <a:xfrm flipV="1">
            <a:off x="6309315" y="4142367"/>
            <a:ext cx="1901046" cy="6771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ABF29D5-CC8B-2D75-679A-A93240D5AD49}"/>
              </a:ext>
            </a:extLst>
          </p:cNvPr>
          <p:cNvSpPr txBox="1"/>
          <p:nvPr/>
        </p:nvSpPr>
        <p:spPr>
          <a:xfrm>
            <a:off x="4617510" y="2727192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B00CC41-3DC2-5D3D-CA7F-0F3F7C843FB3}"/>
              </a:ext>
            </a:extLst>
          </p:cNvPr>
          <p:cNvSpPr txBox="1"/>
          <p:nvPr/>
        </p:nvSpPr>
        <p:spPr>
          <a:xfrm>
            <a:off x="3981640" y="4501913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CDAD7BC-CD8D-8C1C-812F-36AD548F3B10}"/>
              </a:ext>
            </a:extLst>
          </p:cNvPr>
          <p:cNvCxnSpPr>
            <a:stCxn id="4" idx="3"/>
            <a:endCxn id="38" idx="1"/>
          </p:cNvCxnSpPr>
          <p:nvPr/>
        </p:nvCxnSpPr>
        <p:spPr>
          <a:xfrm>
            <a:off x="3041794" y="2966149"/>
            <a:ext cx="647351" cy="63896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F7F58AF-1DC7-132B-2080-A145C4C6F16F}"/>
              </a:ext>
            </a:extLst>
          </p:cNvPr>
          <p:cNvCxnSpPr>
            <a:stCxn id="4" idx="2"/>
            <a:endCxn id="21" idx="2"/>
          </p:cNvCxnSpPr>
          <p:nvPr/>
        </p:nvCxnSpPr>
        <p:spPr>
          <a:xfrm rot="5400000" flipH="1">
            <a:off x="1585227" y="2387555"/>
            <a:ext cx="37891" cy="1774413"/>
          </a:xfrm>
          <a:prstGeom prst="bentConnector3">
            <a:avLst>
              <a:gd name="adj1" fmla="val -6033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D786AA-EA7D-F614-3973-E9E35C81CDF3}"/>
              </a:ext>
            </a:extLst>
          </p:cNvPr>
          <p:cNvSpPr txBox="1"/>
          <p:nvPr/>
        </p:nvSpPr>
        <p:spPr>
          <a:xfrm>
            <a:off x="1095846" y="3631333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D610933-421A-1F5B-B81B-0457FD005914}"/>
              </a:ext>
            </a:extLst>
          </p:cNvPr>
          <p:cNvCxnSpPr>
            <a:stCxn id="80" idx="3"/>
            <a:endCxn id="38" idx="3"/>
          </p:cNvCxnSpPr>
          <p:nvPr/>
        </p:nvCxnSpPr>
        <p:spPr>
          <a:xfrm flipH="1" flipV="1">
            <a:off x="4617510" y="3605113"/>
            <a:ext cx="4693682" cy="537254"/>
          </a:xfrm>
          <a:prstGeom prst="bentConnector3">
            <a:avLst>
              <a:gd name="adj1" fmla="val -48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7B09C89-C796-8CDC-52E9-921F1050B868}"/>
              </a:ext>
            </a:extLst>
          </p:cNvPr>
          <p:cNvCxnSpPr>
            <a:stCxn id="12" idx="3"/>
            <a:endCxn id="38" idx="3"/>
          </p:cNvCxnSpPr>
          <p:nvPr/>
        </p:nvCxnSpPr>
        <p:spPr>
          <a:xfrm flipH="1">
            <a:off x="4617510" y="2542526"/>
            <a:ext cx="5395318" cy="1062587"/>
          </a:xfrm>
          <a:prstGeom prst="bentConnector3">
            <a:avLst>
              <a:gd name="adj1" fmla="val -42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00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EEA427-8858-9C89-0490-E317A5AD1AF9}"/>
              </a:ext>
            </a:extLst>
          </p:cNvPr>
          <p:cNvSpPr/>
          <p:nvPr/>
        </p:nvSpPr>
        <p:spPr>
          <a:xfrm>
            <a:off x="4292278" y="2200053"/>
            <a:ext cx="1100831" cy="655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 bot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1999F3-6B70-5E7E-9AF0-49E5DC207171}"/>
              </a:ext>
            </a:extLst>
          </p:cNvPr>
          <p:cNvSpPr/>
          <p:nvPr/>
        </p:nvSpPr>
        <p:spPr>
          <a:xfrm>
            <a:off x="2604098" y="2233199"/>
            <a:ext cx="928365" cy="58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07009BF-D441-C938-38D9-051150CE387E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>
            <a:off x="3532463" y="2525238"/>
            <a:ext cx="759815" cy="2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A16728-5B3B-3EBF-410A-437BE4D3BB92}"/>
              </a:ext>
            </a:extLst>
          </p:cNvPr>
          <p:cNvSpPr txBox="1"/>
          <p:nvPr/>
        </p:nvSpPr>
        <p:spPr>
          <a:xfrm>
            <a:off x="3618696" y="210398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92A11D-8584-DF09-FBF4-C502827E4C63}"/>
              </a:ext>
            </a:extLst>
          </p:cNvPr>
          <p:cNvSpPr/>
          <p:nvPr/>
        </p:nvSpPr>
        <p:spPr>
          <a:xfrm>
            <a:off x="7831937" y="2233199"/>
            <a:ext cx="928365" cy="58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402833-5EDA-951F-62B0-E9020C3F7FB8}"/>
              </a:ext>
            </a:extLst>
          </p:cNvPr>
          <p:cNvSpPr txBox="1"/>
          <p:nvPr/>
        </p:nvSpPr>
        <p:spPr>
          <a:xfrm>
            <a:off x="5943525" y="2525237"/>
            <a:ext cx="114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hook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CDAD7BC-CD8D-8C1C-812F-36AD548F3B10}"/>
              </a:ext>
            </a:extLst>
          </p:cNvPr>
          <p:cNvCxnSpPr>
            <a:stCxn id="4" idx="3"/>
            <a:endCxn id="38" idx="1"/>
          </p:cNvCxnSpPr>
          <p:nvPr/>
        </p:nvCxnSpPr>
        <p:spPr>
          <a:xfrm flipV="1">
            <a:off x="5393109" y="2525238"/>
            <a:ext cx="2438828" cy="237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F7F58AF-1DC7-132B-2080-A145C4C6F16F}"/>
              </a:ext>
            </a:extLst>
          </p:cNvPr>
          <p:cNvCxnSpPr>
            <a:stCxn id="4" idx="2"/>
            <a:endCxn id="21" idx="2"/>
          </p:cNvCxnSpPr>
          <p:nvPr/>
        </p:nvCxnSpPr>
        <p:spPr>
          <a:xfrm rot="5400000" flipH="1">
            <a:off x="3936542" y="1949016"/>
            <a:ext cx="37891" cy="1774413"/>
          </a:xfrm>
          <a:prstGeom prst="bentConnector3">
            <a:avLst>
              <a:gd name="adj1" fmla="val -6033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D786AA-EA7D-F614-3973-E9E35C81CDF3}"/>
              </a:ext>
            </a:extLst>
          </p:cNvPr>
          <p:cNvSpPr txBox="1"/>
          <p:nvPr/>
        </p:nvSpPr>
        <p:spPr>
          <a:xfrm>
            <a:off x="3447161" y="3192794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429259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EEA427-8858-9C89-0490-E317A5AD1AF9}"/>
              </a:ext>
            </a:extLst>
          </p:cNvPr>
          <p:cNvSpPr/>
          <p:nvPr/>
        </p:nvSpPr>
        <p:spPr>
          <a:xfrm>
            <a:off x="3058949" y="2545286"/>
            <a:ext cx="1100831" cy="655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 bot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1999F3-6B70-5E7E-9AF0-49E5DC207171}"/>
              </a:ext>
            </a:extLst>
          </p:cNvPr>
          <p:cNvSpPr/>
          <p:nvPr/>
        </p:nvSpPr>
        <p:spPr>
          <a:xfrm>
            <a:off x="1370769" y="2578432"/>
            <a:ext cx="928365" cy="58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07009BF-D441-C938-38D9-051150CE387E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>
            <a:off x="2299134" y="2870471"/>
            <a:ext cx="759815" cy="2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A16728-5B3B-3EBF-410A-437BE4D3BB92}"/>
              </a:ext>
            </a:extLst>
          </p:cNvPr>
          <p:cNvSpPr txBox="1"/>
          <p:nvPr/>
        </p:nvSpPr>
        <p:spPr>
          <a:xfrm>
            <a:off x="2385367" y="244922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402833-5EDA-951F-62B0-E9020C3F7FB8}"/>
              </a:ext>
            </a:extLst>
          </p:cNvPr>
          <p:cNvSpPr txBox="1"/>
          <p:nvPr/>
        </p:nvSpPr>
        <p:spPr>
          <a:xfrm>
            <a:off x="4396988" y="2831068"/>
            <a:ext cx="114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hook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CDAD7BC-CD8D-8C1C-812F-36AD548F3B10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4159780" y="2872843"/>
            <a:ext cx="3050504" cy="119523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F7F58AF-1DC7-132B-2080-A145C4C6F16F}"/>
              </a:ext>
            </a:extLst>
          </p:cNvPr>
          <p:cNvCxnSpPr>
            <a:stCxn id="4" idx="2"/>
            <a:endCxn id="21" idx="2"/>
          </p:cNvCxnSpPr>
          <p:nvPr/>
        </p:nvCxnSpPr>
        <p:spPr>
          <a:xfrm rot="5400000" flipH="1">
            <a:off x="2703213" y="2294249"/>
            <a:ext cx="37891" cy="1774413"/>
          </a:xfrm>
          <a:prstGeom prst="bentConnector3">
            <a:avLst>
              <a:gd name="adj1" fmla="val -6033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D786AA-EA7D-F614-3973-E9E35C81CDF3}"/>
              </a:ext>
            </a:extLst>
          </p:cNvPr>
          <p:cNvSpPr txBox="1"/>
          <p:nvPr/>
        </p:nvSpPr>
        <p:spPr>
          <a:xfrm>
            <a:off x="2213832" y="3538027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3C4FE3-CB9C-BEE2-7982-8A5743D7E53B}"/>
              </a:ext>
            </a:extLst>
          </p:cNvPr>
          <p:cNvSpPr/>
          <p:nvPr/>
        </p:nvSpPr>
        <p:spPr>
          <a:xfrm>
            <a:off x="7210284" y="2449220"/>
            <a:ext cx="3610947" cy="3237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EC460B-60E3-9CC9-D5DE-27E8C300E006}"/>
              </a:ext>
            </a:extLst>
          </p:cNvPr>
          <p:cNvSpPr/>
          <p:nvPr/>
        </p:nvSpPr>
        <p:spPr>
          <a:xfrm>
            <a:off x="8071667" y="410547"/>
            <a:ext cx="1884095" cy="1133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(maybe </a:t>
            </a:r>
            <a:r>
              <a:rPr lang="en-US" dirty="0" err="1"/>
              <a:t>globel</a:t>
            </a:r>
            <a:r>
              <a:rPr lang="en-US" dirty="0"/>
              <a:t> var or </a:t>
            </a:r>
            <a:r>
              <a:rPr lang="en-US" dirty="0" err="1"/>
              <a:t>redis</a:t>
            </a:r>
            <a:r>
              <a:rPr lang="en-US" dirty="0"/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BC6F6E-AF93-F940-2AB1-9ABAA1E992F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9013715" y="1544282"/>
            <a:ext cx="2043" cy="9049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9B162C-B5CC-2E35-F152-0ADE2A9D3AE0}"/>
              </a:ext>
            </a:extLst>
          </p:cNvPr>
          <p:cNvSpPr txBox="1"/>
          <p:nvPr/>
        </p:nvSpPr>
        <p:spPr>
          <a:xfrm>
            <a:off x="8217140" y="1812085"/>
            <a:ext cx="159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 intent</a:t>
            </a:r>
          </a:p>
        </p:txBody>
      </p:sp>
    </p:spTree>
    <p:extLst>
      <p:ext uri="{BB962C8B-B14F-4D97-AF65-F5344CB8AC3E}">
        <p14:creationId xmlns:p14="http://schemas.microsoft.com/office/powerpoint/2010/main" val="49928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A6651E-BD76-28C5-05D5-C3DB7F87081A}"/>
              </a:ext>
            </a:extLst>
          </p:cNvPr>
          <p:cNvSpPr/>
          <p:nvPr/>
        </p:nvSpPr>
        <p:spPr>
          <a:xfrm>
            <a:off x="1483498" y="1191600"/>
            <a:ext cx="6630272" cy="4835975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5CB97B-BC76-DC79-8875-47A7E7782F77}"/>
              </a:ext>
            </a:extLst>
          </p:cNvPr>
          <p:cNvSpPr/>
          <p:nvPr/>
        </p:nvSpPr>
        <p:spPr>
          <a:xfrm>
            <a:off x="3433225" y="2188770"/>
            <a:ext cx="1100831" cy="1146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detect fake news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8F6DED-A822-23EE-E1FE-40713375BCB8}"/>
              </a:ext>
            </a:extLst>
          </p:cNvPr>
          <p:cNvSpPr/>
          <p:nvPr/>
        </p:nvSpPr>
        <p:spPr>
          <a:xfrm>
            <a:off x="3315111" y="4528807"/>
            <a:ext cx="1337057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summarize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24499E-2437-8F61-688A-798AB32C6F30}"/>
              </a:ext>
            </a:extLst>
          </p:cNvPr>
          <p:cNvSpPr/>
          <p:nvPr/>
        </p:nvSpPr>
        <p:spPr>
          <a:xfrm>
            <a:off x="5464360" y="2469269"/>
            <a:ext cx="1712560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Fake news probabilities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C9D7AF-E396-4C6D-D622-7AE7CCEBE8DA}"/>
              </a:ext>
            </a:extLst>
          </p:cNvPr>
          <p:cNvSpPr/>
          <p:nvPr/>
        </p:nvSpPr>
        <p:spPr>
          <a:xfrm>
            <a:off x="5806595" y="4528807"/>
            <a:ext cx="1100831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C512BC1-C08E-44AA-5775-8891EFDA0F57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296955" y="2762232"/>
            <a:ext cx="2136270" cy="11372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296399A-D4B3-AB08-5D5F-3B57F432AB2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418253" y="3900196"/>
            <a:ext cx="1896858" cy="9881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3A77124-4941-9E51-392D-FE03661B5709}"/>
              </a:ext>
            </a:extLst>
          </p:cNvPr>
          <p:cNvSpPr txBox="1"/>
          <p:nvPr/>
        </p:nvSpPr>
        <p:spPr>
          <a:xfrm>
            <a:off x="292009" y="3714789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A0DD67-E06A-0E89-4A48-93C4FDC87357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4652168" y="4888353"/>
            <a:ext cx="1154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E96B11-EA86-D0D0-0824-238CB95EFA1E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>
            <a:off x="4534056" y="2762232"/>
            <a:ext cx="930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BB4540D-C783-3439-84B1-93EEB7184B5D}"/>
              </a:ext>
            </a:extLst>
          </p:cNvPr>
          <p:cNvCxnSpPr>
            <a:stCxn id="17" idx="3"/>
          </p:cNvCxnSpPr>
          <p:nvPr/>
        </p:nvCxnSpPr>
        <p:spPr>
          <a:xfrm>
            <a:off x="7176920" y="2762232"/>
            <a:ext cx="2321643" cy="11372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BBCD8B1-6AE8-0CF0-E6B7-B8B6B4364409}"/>
              </a:ext>
            </a:extLst>
          </p:cNvPr>
          <p:cNvCxnSpPr>
            <a:stCxn id="18" idx="3"/>
          </p:cNvCxnSpPr>
          <p:nvPr/>
        </p:nvCxnSpPr>
        <p:spPr>
          <a:xfrm flipV="1">
            <a:off x="6907426" y="3899455"/>
            <a:ext cx="2609798" cy="9888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0068A0A-3A9A-3D35-51D3-C1B0120B13EE}"/>
              </a:ext>
            </a:extLst>
          </p:cNvPr>
          <p:cNvSpPr txBox="1"/>
          <p:nvPr/>
        </p:nvSpPr>
        <p:spPr>
          <a:xfrm>
            <a:off x="8426378" y="3500845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DB3EF7-3D82-7A43-5A4A-7F7D93C46331}"/>
              </a:ext>
            </a:extLst>
          </p:cNvPr>
          <p:cNvSpPr txBox="1"/>
          <p:nvPr/>
        </p:nvSpPr>
        <p:spPr>
          <a:xfrm>
            <a:off x="4780103" y="418400"/>
            <a:ext cx="875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API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1C82621-1DCE-F4B2-5EF5-E76B1FDBD871}"/>
              </a:ext>
            </a:extLst>
          </p:cNvPr>
          <p:cNvSpPr/>
          <p:nvPr/>
        </p:nvSpPr>
        <p:spPr>
          <a:xfrm>
            <a:off x="1836525" y="3487317"/>
            <a:ext cx="1231640" cy="760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5536F5-3BB5-E615-56D8-4F30AFC8F2B3}"/>
              </a:ext>
            </a:extLst>
          </p:cNvPr>
          <p:cNvSpPr txBox="1"/>
          <p:nvPr/>
        </p:nvSpPr>
        <p:spPr>
          <a:xfrm>
            <a:off x="1632093" y="2048760"/>
            <a:ext cx="2038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</a:t>
            </a:r>
          </a:p>
          <a:p>
            <a:r>
              <a:rPr lang="en-US" dirty="0"/>
              <a:t>/classification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D0E1FB-5B6E-5E7D-1B61-D9ACC321FBE2}"/>
              </a:ext>
            </a:extLst>
          </p:cNvPr>
          <p:cNvSpPr txBox="1"/>
          <p:nvPr/>
        </p:nvSpPr>
        <p:spPr>
          <a:xfrm>
            <a:off x="1636939" y="4876373"/>
            <a:ext cx="2038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 /summarization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3CED57-B8B7-A850-1EF5-7BC14099939C}"/>
              </a:ext>
            </a:extLst>
          </p:cNvPr>
          <p:cNvSpPr/>
          <p:nvPr/>
        </p:nvSpPr>
        <p:spPr>
          <a:xfrm>
            <a:off x="2141554" y="148742"/>
            <a:ext cx="1529384" cy="9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(maybe </a:t>
            </a:r>
            <a:r>
              <a:rPr lang="en-US" dirty="0" err="1"/>
              <a:t>globel</a:t>
            </a:r>
            <a:r>
              <a:rPr lang="en-US" dirty="0"/>
              <a:t> var or </a:t>
            </a:r>
            <a:r>
              <a:rPr lang="en-US" dirty="0" err="1"/>
              <a:t>redis</a:t>
            </a:r>
            <a:r>
              <a:rPr lang="en-US" dirty="0"/>
              <a:t>)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81FC7A0-9B0E-50A8-9E39-5130A4E0EFC2}"/>
              </a:ext>
            </a:extLst>
          </p:cNvPr>
          <p:cNvCxnSpPr/>
          <p:nvPr/>
        </p:nvCxnSpPr>
        <p:spPr>
          <a:xfrm rot="10800000">
            <a:off x="2444621" y="3480319"/>
            <a:ext cx="9635" cy="69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C4B6148-1D25-CA41-A166-05F61F390C51}"/>
              </a:ext>
            </a:extLst>
          </p:cNvPr>
          <p:cNvCxnSpPr>
            <a:cxnSpLocks/>
            <a:endCxn id="2" idx="2"/>
          </p:cNvCxnSpPr>
          <p:nvPr/>
        </p:nvCxnSpPr>
        <p:spPr>
          <a:xfrm rot="16200000" flipV="1">
            <a:off x="2055031" y="1909757"/>
            <a:ext cx="17024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6963E22-D3DE-2BF6-6A2F-AD7F00981CF5}"/>
              </a:ext>
            </a:extLst>
          </p:cNvPr>
          <p:cNvCxnSpPr>
            <a:cxnSpLocks/>
            <a:stCxn id="2" idx="1"/>
            <a:endCxn id="50" idx="1"/>
          </p:cNvCxnSpPr>
          <p:nvPr/>
        </p:nvCxnSpPr>
        <p:spPr>
          <a:xfrm rot="10800000" flipV="1">
            <a:off x="1636940" y="603641"/>
            <a:ext cx="504615" cy="4595897"/>
          </a:xfrm>
          <a:prstGeom prst="bentConnector3">
            <a:avLst>
              <a:gd name="adj1" fmla="val 1453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4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F4188C6D-1146-3C31-A13A-A83BEE784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98" y="2139340"/>
            <a:ext cx="628067" cy="628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C8BB35-EF64-3130-ACDD-1725023BD958}"/>
              </a:ext>
            </a:extLst>
          </p:cNvPr>
          <p:cNvSpPr txBox="1"/>
          <p:nvPr/>
        </p:nvSpPr>
        <p:spPr>
          <a:xfrm>
            <a:off x="1431416" y="290402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pic>
        <p:nvPicPr>
          <p:cNvPr id="1026" name="Picture 2" descr="LINE: Calls &amp; Messages - Apps on Google Play">
            <a:extLst>
              <a:ext uri="{FF2B5EF4-FFF2-40B4-BE49-F238E27FC236}">
                <a16:creationId xmlns:a16="http://schemas.microsoft.com/office/drawing/2014/main" id="{51604106-24F5-0FE6-1583-41431E0CE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346" y="2139340"/>
            <a:ext cx="628066" cy="62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3059EE-3D4B-BD72-FB88-B6D5E3A9234F}"/>
              </a:ext>
            </a:extLst>
          </p:cNvPr>
          <p:cNvSpPr txBox="1"/>
          <p:nvPr/>
        </p:nvSpPr>
        <p:spPr>
          <a:xfrm>
            <a:off x="3208082" y="2861253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FE33CC0-7B0A-0A82-3B1D-E8C0CD8A32A0}"/>
              </a:ext>
            </a:extLst>
          </p:cNvPr>
          <p:cNvGrpSpPr/>
          <p:nvPr/>
        </p:nvGrpSpPr>
        <p:grpSpPr>
          <a:xfrm>
            <a:off x="7558866" y="2049666"/>
            <a:ext cx="868379" cy="975676"/>
            <a:chOff x="6434690" y="4524810"/>
            <a:chExt cx="868379" cy="975676"/>
          </a:xfrm>
        </p:grpSpPr>
        <p:pic>
          <p:nvPicPr>
            <p:cNvPr id="1036" name="Picture 12" descr="Fastapi Logo PNG Vector (SVG) Free Download">
              <a:extLst>
                <a:ext uri="{FF2B5EF4-FFF2-40B4-BE49-F238E27FC236}">
                  <a16:creationId xmlns:a16="http://schemas.microsoft.com/office/drawing/2014/main" id="{4C2553FB-089B-D018-9793-100E0C4DCA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1626" y="4524810"/>
              <a:ext cx="505163" cy="505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94BD4E-B6FA-BE35-613D-6003D3DDF4AE}"/>
                </a:ext>
              </a:extLst>
            </p:cNvPr>
            <p:cNvSpPr txBox="1"/>
            <p:nvPr/>
          </p:nvSpPr>
          <p:spPr>
            <a:xfrm>
              <a:off x="6434690" y="5131154"/>
              <a:ext cx="868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FastAPI</a:t>
              </a:r>
            </a:p>
          </p:txBody>
        </p:sp>
      </p:grpSp>
      <p:pic>
        <p:nvPicPr>
          <p:cNvPr id="1042" name="Picture 18" descr="HackMOL4.0">
            <a:extLst>
              <a:ext uri="{FF2B5EF4-FFF2-40B4-BE49-F238E27FC236}">
                <a16:creationId xmlns:a16="http://schemas.microsoft.com/office/drawing/2014/main" id="{C9111AC3-CE57-74E1-96B4-F690F3E9A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540" y="2049666"/>
            <a:ext cx="572594" cy="5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622473-3C29-8440-7D7E-A6FD84DEE58D}"/>
              </a:ext>
            </a:extLst>
          </p:cNvPr>
          <p:cNvSpPr txBox="1"/>
          <p:nvPr/>
        </p:nvSpPr>
        <p:spPr>
          <a:xfrm>
            <a:off x="8585019" y="2654162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 Model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90F0CA-5F2E-3F8D-BC99-661F1EB3DDBF}"/>
              </a:ext>
            </a:extLst>
          </p:cNvPr>
          <p:cNvGrpSpPr/>
          <p:nvPr/>
        </p:nvGrpSpPr>
        <p:grpSpPr>
          <a:xfrm>
            <a:off x="4755025" y="2166907"/>
            <a:ext cx="1418402" cy="1090052"/>
            <a:chOff x="4244398" y="2892946"/>
            <a:chExt cx="1418402" cy="109005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FDC486-F268-47F5-6EFB-3B088D11EC73}"/>
                </a:ext>
              </a:extLst>
            </p:cNvPr>
            <p:cNvSpPr txBox="1"/>
            <p:nvPr/>
          </p:nvSpPr>
          <p:spPr>
            <a:xfrm>
              <a:off x="4244398" y="3613666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AWS Lambda</a:t>
              </a:r>
            </a:p>
          </p:txBody>
        </p:sp>
        <p:pic>
          <p:nvPicPr>
            <p:cNvPr id="1046" name="Picture 22" descr="Operating Lambda: Application design – Part 3 | AWS Compute Blog">
              <a:extLst>
                <a:ext uri="{FF2B5EF4-FFF2-40B4-BE49-F238E27FC236}">
                  <a16:creationId xmlns:a16="http://schemas.microsoft.com/office/drawing/2014/main" id="{3C74F2DB-7E97-4545-A3F6-36D1342B60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1020" y="2892946"/>
              <a:ext cx="572593" cy="572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4" name="Picture 20" descr="Choosing your container environment on AWS with Lightsail, ECS, EKS,  Lambda, and Fargate | Nathan Peck">
            <a:extLst>
              <a:ext uri="{FF2B5EF4-FFF2-40B4-BE49-F238E27FC236}">
                <a16:creationId xmlns:a16="http://schemas.microsoft.com/office/drawing/2014/main" id="{F5510725-7072-002D-E9F0-9A60BAC32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904" y="1191495"/>
            <a:ext cx="266336" cy="26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9BE9128-5355-8DF6-26F9-E4B1A0F7100F}"/>
              </a:ext>
            </a:extLst>
          </p:cNvPr>
          <p:cNvSpPr txBox="1"/>
          <p:nvPr/>
        </p:nvSpPr>
        <p:spPr>
          <a:xfrm>
            <a:off x="7579421" y="1207502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AWS ECR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1C87F6-BF6C-5929-77F5-6D0C909CA87D}"/>
              </a:ext>
            </a:extLst>
          </p:cNvPr>
          <p:cNvSpPr/>
          <p:nvPr/>
        </p:nvSpPr>
        <p:spPr>
          <a:xfrm>
            <a:off x="7401092" y="1847974"/>
            <a:ext cx="2463616" cy="1207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8" name="Picture 24" descr="Press and Media Resources - Docker">
            <a:extLst>
              <a:ext uri="{FF2B5EF4-FFF2-40B4-BE49-F238E27FC236}">
                <a16:creationId xmlns:a16="http://schemas.microsoft.com/office/drawing/2014/main" id="{A044D352-C8C6-1A9C-4F90-76107C36F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072" y="1555171"/>
            <a:ext cx="315881" cy="27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06B7469-69EB-3DEE-39B6-A8EC7ED20788}"/>
              </a:ext>
            </a:extLst>
          </p:cNvPr>
          <p:cNvSpPr txBox="1"/>
          <p:nvPr/>
        </p:nvSpPr>
        <p:spPr>
          <a:xfrm>
            <a:off x="7690203" y="1585802"/>
            <a:ext cx="1816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Docker container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759635-E89F-27F0-B5FE-F19DFAAE6A3B}"/>
              </a:ext>
            </a:extLst>
          </p:cNvPr>
          <p:cNvSpPr/>
          <p:nvPr/>
        </p:nvSpPr>
        <p:spPr>
          <a:xfrm>
            <a:off x="7278024" y="1499285"/>
            <a:ext cx="2788459" cy="1757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45CA1F-331B-56A5-0112-FBACE599B7E5}"/>
              </a:ext>
            </a:extLst>
          </p:cNvPr>
          <p:cNvSpPr txBox="1"/>
          <p:nvPr/>
        </p:nvSpPr>
        <p:spPr>
          <a:xfrm>
            <a:off x="2098379" y="2021557"/>
            <a:ext cx="12645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Request</a:t>
            </a:r>
          </a:p>
          <a:p>
            <a:r>
              <a:rPr lang="en-US" sz="1100" dirty="0"/>
              <a:t>Postback action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821ECB-0EA4-A35F-8042-7B9355C1608E}"/>
              </a:ext>
            </a:extLst>
          </p:cNvPr>
          <p:cNvSpPr txBox="1"/>
          <p:nvPr/>
        </p:nvSpPr>
        <p:spPr>
          <a:xfrm>
            <a:off x="4026932" y="2171721"/>
            <a:ext cx="918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Call webhook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CD31EE-250F-24D4-D100-D84CD149D60D}"/>
              </a:ext>
            </a:extLst>
          </p:cNvPr>
          <p:cNvSpPr txBox="1"/>
          <p:nvPr/>
        </p:nvSpPr>
        <p:spPr>
          <a:xfrm>
            <a:off x="5966276" y="2164027"/>
            <a:ext cx="1160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Activate function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2BC6F98-40D1-8176-8642-061AB37887AF}"/>
              </a:ext>
            </a:extLst>
          </p:cNvPr>
          <p:cNvCxnSpPr>
            <a:stCxn id="5" idx="3"/>
            <a:endCxn id="1026" idx="1"/>
          </p:cNvCxnSpPr>
          <p:nvPr/>
        </p:nvCxnSpPr>
        <p:spPr>
          <a:xfrm flipV="1">
            <a:off x="2041365" y="2453373"/>
            <a:ext cx="1138981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3087026-3B7A-A4D9-F255-42289C0E4707}"/>
              </a:ext>
            </a:extLst>
          </p:cNvPr>
          <p:cNvCxnSpPr>
            <a:stCxn id="1026" idx="3"/>
            <a:endCxn id="1046" idx="1"/>
          </p:cNvCxnSpPr>
          <p:nvPr/>
        </p:nvCxnSpPr>
        <p:spPr>
          <a:xfrm flipV="1">
            <a:off x="3808412" y="2453204"/>
            <a:ext cx="1363235" cy="16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D4F9C21-2F61-1A72-B59D-83386D7BA353}"/>
              </a:ext>
            </a:extLst>
          </p:cNvPr>
          <p:cNvCxnSpPr>
            <a:stCxn id="1046" idx="3"/>
            <a:endCxn id="20" idx="1"/>
          </p:cNvCxnSpPr>
          <p:nvPr/>
        </p:nvCxnSpPr>
        <p:spPr>
          <a:xfrm flipV="1">
            <a:off x="5744240" y="2451685"/>
            <a:ext cx="1656852" cy="151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8C62F76-56A6-318E-F10D-4F00D7D0FEB8}"/>
              </a:ext>
            </a:extLst>
          </p:cNvPr>
          <p:cNvSpPr txBox="1"/>
          <p:nvPr/>
        </p:nvSpPr>
        <p:spPr>
          <a:xfrm>
            <a:off x="2199139" y="2485167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Response </a:t>
            </a:r>
          </a:p>
          <a:p>
            <a:r>
              <a:rPr lang="en-US" sz="1100" dirty="0"/>
              <a:t>Text </a:t>
            </a:r>
          </a:p>
          <a:p>
            <a:r>
              <a:rPr lang="en-US" sz="1100" dirty="0"/>
              <a:t>message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C6FAB1-A3B5-620F-A645-D60226B845A1}"/>
              </a:ext>
            </a:extLst>
          </p:cNvPr>
          <p:cNvSpPr txBox="1"/>
          <p:nvPr/>
        </p:nvSpPr>
        <p:spPr>
          <a:xfrm>
            <a:off x="3811088" y="2513642"/>
            <a:ext cx="13933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Response summarize</a:t>
            </a:r>
          </a:p>
        </p:txBody>
      </p:sp>
    </p:spTree>
    <p:extLst>
      <p:ext uri="{BB962C8B-B14F-4D97-AF65-F5344CB8AC3E}">
        <p14:creationId xmlns:p14="http://schemas.microsoft.com/office/powerpoint/2010/main" val="171180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60DB3EF7-3D82-7A43-5A4A-7F7D93C46331}"/>
              </a:ext>
            </a:extLst>
          </p:cNvPr>
          <p:cNvSpPr txBox="1"/>
          <p:nvPr/>
        </p:nvSpPr>
        <p:spPr>
          <a:xfrm>
            <a:off x="4780103" y="418400"/>
            <a:ext cx="875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86789-D270-3E18-745C-A079C6AF8E07}"/>
              </a:ext>
            </a:extLst>
          </p:cNvPr>
          <p:cNvSpPr txBox="1"/>
          <p:nvPr/>
        </p:nvSpPr>
        <p:spPr>
          <a:xfrm>
            <a:off x="746447" y="4217436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</a:t>
            </a:r>
          </a:p>
        </p:txBody>
      </p:sp>
      <p:pic>
        <p:nvPicPr>
          <p:cNvPr id="2052" name="Picture 4" descr=" ">
            <a:extLst>
              <a:ext uri="{FF2B5EF4-FFF2-40B4-BE49-F238E27FC236}">
                <a16:creationId xmlns:a16="http://schemas.microsoft.com/office/drawing/2014/main" id="{F369E018-40A7-2D9A-C56A-F9C45A3E3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29" y="3438330"/>
            <a:ext cx="779106" cy="77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 ">
            <a:extLst>
              <a:ext uri="{FF2B5EF4-FFF2-40B4-BE49-F238E27FC236}">
                <a16:creationId xmlns:a16="http://schemas.microsoft.com/office/drawing/2014/main" id="{69146F25-576F-C183-C019-6CE82C302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987" y="2300893"/>
            <a:ext cx="480973" cy="48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AA6AC1-2921-83D8-D7AD-E81A1C08412F}"/>
              </a:ext>
            </a:extLst>
          </p:cNvPr>
          <p:cNvSpPr txBox="1"/>
          <p:nvPr/>
        </p:nvSpPr>
        <p:spPr>
          <a:xfrm>
            <a:off x="2548878" y="2935431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</a:t>
            </a:r>
          </a:p>
        </p:txBody>
      </p:sp>
      <p:pic>
        <p:nvPicPr>
          <p:cNvPr id="2058" name="Picture 10" descr="Paper clip - Free miscellaneous icons">
            <a:extLst>
              <a:ext uri="{FF2B5EF4-FFF2-40B4-BE49-F238E27FC236}">
                <a16:creationId xmlns:a16="http://schemas.microsoft.com/office/drawing/2014/main" id="{84397010-3230-CF76-76D2-6139ABF06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57" y="3991560"/>
            <a:ext cx="451752" cy="45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3C68DA-9B29-02EC-8051-E482FDE6AB37}"/>
              </a:ext>
            </a:extLst>
          </p:cNvPr>
          <p:cNvSpPr txBox="1"/>
          <p:nvPr/>
        </p:nvSpPr>
        <p:spPr>
          <a:xfrm>
            <a:off x="2582942" y="4570081"/>
            <a:ext cx="101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Postback</a:t>
            </a:r>
          </a:p>
        </p:txBody>
      </p:sp>
      <p:pic>
        <p:nvPicPr>
          <p:cNvPr id="2060" name="Picture 12" descr=" ">
            <a:extLst>
              <a:ext uri="{FF2B5EF4-FFF2-40B4-BE49-F238E27FC236}">
                <a16:creationId xmlns:a16="http://schemas.microsoft.com/office/drawing/2014/main" id="{5524F551-6C7E-951E-367B-5FF63D85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100" y="3051110"/>
            <a:ext cx="432614" cy="43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E76F3C-2346-EC9F-6AB5-F1C0DCBA1AAE}"/>
              </a:ext>
            </a:extLst>
          </p:cNvPr>
          <p:cNvSpPr txBox="1"/>
          <p:nvPr/>
        </p:nvSpPr>
        <p:spPr>
          <a:xfrm>
            <a:off x="4482487" y="3589719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type</a:t>
            </a:r>
          </a:p>
        </p:txBody>
      </p:sp>
      <p:pic>
        <p:nvPicPr>
          <p:cNvPr id="2062" name="Picture 14" descr=" ">
            <a:extLst>
              <a:ext uri="{FF2B5EF4-FFF2-40B4-BE49-F238E27FC236}">
                <a16:creationId xmlns:a16="http://schemas.microsoft.com/office/drawing/2014/main" id="{00818E05-3B68-62ED-07A4-EDCD75ADC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648" y="1692493"/>
            <a:ext cx="578442" cy="57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Free Icon | Font">
            <a:extLst>
              <a:ext uri="{FF2B5EF4-FFF2-40B4-BE49-F238E27FC236}">
                <a16:creationId xmlns:a16="http://schemas.microsoft.com/office/drawing/2014/main" id="{6F019146-D8B3-754A-E004-9B6003F4D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100" y="1725900"/>
            <a:ext cx="511629" cy="51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2870A1-4473-3ABA-4F2E-DD67C5B2D1E8}"/>
              </a:ext>
            </a:extLst>
          </p:cNvPr>
          <p:cNvSpPr txBox="1"/>
          <p:nvPr/>
        </p:nvSpPr>
        <p:spPr>
          <a:xfrm>
            <a:off x="4801100" y="2287726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BE9-39E8-1523-9A14-C9631C8DD4EC}"/>
              </a:ext>
            </a:extLst>
          </p:cNvPr>
          <p:cNvSpPr txBox="1"/>
          <p:nvPr/>
        </p:nvSpPr>
        <p:spPr>
          <a:xfrm>
            <a:off x="6139543" y="2259515"/>
            <a:ext cx="162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Preprocess text</a:t>
            </a:r>
          </a:p>
        </p:txBody>
      </p:sp>
      <p:pic>
        <p:nvPicPr>
          <p:cNvPr id="2068" name="Picture 20" descr="Artificial intelligence - Free technology icons">
            <a:extLst>
              <a:ext uri="{FF2B5EF4-FFF2-40B4-BE49-F238E27FC236}">
                <a16:creationId xmlns:a16="http://schemas.microsoft.com/office/drawing/2014/main" id="{2B659747-E708-8DAD-CFCB-4FB59B0CB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009" y="1694247"/>
            <a:ext cx="578442" cy="57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08EE56-4515-A3D2-AF66-C8DFF42C214C}"/>
              </a:ext>
            </a:extLst>
          </p:cNvPr>
          <p:cNvSpPr txBox="1"/>
          <p:nvPr/>
        </p:nvSpPr>
        <p:spPr>
          <a:xfrm>
            <a:off x="7914992" y="2259515"/>
            <a:ext cx="216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 Text classification</a:t>
            </a:r>
          </a:p>
        </p:txBody>
      </p:sp>
      <p:pic>
        <p:nvPicPr>
          <p:cNvPr id="15" name="Picture 20" descr="Artificial intelligence - Free technology icons">
            <a:extLst>
              <a:ext uri="{FF2B5EF4-FFF2-40B4-BE49-F238E27FC236}">
                <a16:creationId xmlns:a16="http://schemas.microsoft.com/office/drawing/2014/main" id="{B0949956-9D5B-21FA-BECC-6C0A5A39D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552" y="4477518"/>
            <a:ext cx="578442" cy="57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80A3C5-E269-E588-1CBA-B5EC613422B4}"/>
              </a:ext>
            </a:extLst>
          </p:cNvPr>
          <p:cNvSpPr txBox="1"/>
          <p:nvPr/>
        </p:nvSpPr>
        <p:spPr>
          <a:xfrm>
            <a:off x="4403146" y="5205095"/>
            <a:ext cx="157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 Summarize</a:t>
            </a:r>
          </a:p>
        </p:txBody>
      </p:sp>
      <p:pic>
        <p:nvPicPr>
          <p:cNvPr id="2070" name="Picture 22" descr=" ">
            <a:extLst>
              <a:ext uri="{FF2B5EF4-FFF2-40B4-BE49-F238E27FC236}">
                <a16:creationId xmlns:a16="http://schemas.microsoft.com/office/drawing/2014/main" id="{D56C3AAF-F1F7-D981-479F-EFE2FE69B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117" y="3371071"/>
            <a:ext cx="651588" cy="65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E529AD5-782F-012C-94FB-D3901191B74D}"/>
              </a:ext>
            </a:extLst>
          </p:cNvPr>
          <p:cNvCxnSpPr>
            <a:stCxn id="2052" idx="3"/>
            <a:endCxn id="2054" idx="1"/>
          </p:cNvCxnSpPr>
          <p:nvPr/>
        </p:nvCxnSpPr>
        <p:spPr>
          <a:xfrm flipV="1">
            <a:off x="1496235" y="2541380"/>
            <a:ext cx="1355752" cy="12865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A87F67A-A8CD-A227-2525-4CD6BCCE1708}"/>
              </a:ext>
            </a:extLst>
          </p:cNvPr>
          <p:cNvCxnSpPr>
            <a:stCxn id="2052" idx="3"/>
            <a:endCxn id="2058" idx="1"/>
          </p:cNvCxnSpPr>
          <p:nvPr/>
        </p:nvCxnSpPr>
        <p:spPr>
          <a:xfrm>
            <a:off x="1496235" y="3827883"/>
            <a:ext cx="1361022" cy="3895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22F58B2-47F6-53D6-B510-CDF47C1C8634}"/>
              </a:ext>
            </a:extLst>
          </p:cNvPr>
          <p:cNvCxnSpPr>
            <a:stCxn id="2054" idx="3"/>
            <a:endCxn id="2066" idx="1"/>
          </p:cNvCxnSpPr>
          <p:nvPr/>
        </p:nvCxnSpPr>
        <p:spPr>
          <a:xfrm flipV="1">
            <a:off x="3332960" y="1981715"/>
            <a:ext cx="1517140" cy="5596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C2552CD-F670-3C31-6753-33A27E98B65D}"/>
              </a:ext>
            </a:extLst>
          </p:cNvPr>
          <p:cNvCxnSpPr>
            <a:cxnSpLocks/>
            <a:stCxn id="2054" idx="3"/>
            <a:endCxn id="2060" idx="1"/>
          </p:cNvCxnSpPr>
          <p:nvPr/>
        </p:nvCxnSpPr>
        <p:spPr>
          <a:xfrm>
            <a:off x="3332960" y="2541380"/>
            <a:ext cx="1517140" cy="7260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065A686-23BB-15B3-416D-524E415B09C9}"/>
              </a:ext>
            </a:extLst>
          </p:cNvPr>
          <p:cNvCxnSpPr>
            <a:stCxn id="2066" idx="3"/>
            <a:endCxn id="2062" idx="1"/>
          </p:cNvCxnSpPr>
          <p:nvPr/>
        </p:nvCxnSpPr>
        <p:spPr>
          <a:xfrm flipV="1">
            <a:off x="5361729" y="1981714"/>
            <a:ext cx="122791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C5AB2BC-60A7-A4C7-6F11-7D860EFD85F0}"/>
              </a:ext>
            </a:extLst>
          </p:cNvPr>
          <p:cNvCxnSpPr>
            <a:stCxn id="2062" idx="3"/>
            <a:endCxn id="2068" idx="1"/>
          </p:cNvCxnSpPr>
          <p:nvPr/>
        </p:nvCxnSpPr>
        <p:spPr>
          <a:xfrm>
            <a:off x="7168090" y="1981714"/>
            <a:ext cx="1227919" cy="17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3E43285-53B5-2464-9F84-284949926238}"/>
              </a:ext>
            </a:extLst>
          </p:cNvPr>
          <p:cNvCxnSpPr>
            <a:stCxn id="2068" idx="3"/>
            <a:endCxn id="2070" idx="1"/>
          </p:cNvCxnSpPr>
          <p:nvPr/>
        </p:nvCxnSpPr>
        <p:spPr>
          <a:xfrm>
            <a:off x="8974451" y="1983468"/>
            <a:ext cx="2034666" cy="1713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58EB638-101D-06FE-5719-5C3233A88FD8}"/>
              </a:ext>
            </a:extLst>
          </p:cNvPr>
          <p:cNvCxnSpPr>
            <a:stCxn id="2058" idx="3"/>
            <a:endCxn id="15" idx="1"/>
          </p:cNvCxnSpPr>
          <p:nvPr/>
        </p:nvCxnSpPr>
        <p:spPr>
          <a:xfrm>
            <a:off x="3309009" y="4217436"/>
            <a:ext cx="1485543" cy="5493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A394DC5-A53D-B310-FCBB-D715CED6B8AA}"/>
              </a:ext>
            </a:extLst>
          </p:cNvPr>
          <p:cNvCxnSpPr>
            <a:stCxn id="15" idx="3"/>
            <a:endCxn id="2070" idx="1"/>
          </p:cNvCxnSpPr>
          <p:nvPr/>
        </p:nvCxnSpPr>
        <p:spPr>
          <a:xfrm flipV="1">
            <a:off x="5372994" y="3696865"/>
            <a:ext cx="5636123" cy="1069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1480A68-9738-E30F-152E-9CB3D3B4738F}"/>
              </a:ext>
            </a:extLst>
          </p:cNvPr>
          <p:cNvSpPr txBox="1"/>
          <p:nvPr/>
        </p:nvSpPr>
        <p:spPr>
          <a:xfrm>
            <a:off x="10904795" y="4022659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2049" name="Rectangle 2048">
            <a:extLst>
              <a:ext uri="{FF2B5EF4-FFF2-40B4-BE49-F238E27FC236}">
                <a16:creationId xmlns:a16="http://schemas.microsoft.com/office/drawing/2014/main" id="{94133239-23A5-8BEE-07C5-71F051D295AC}"/>
              </a:ext>
            </a:extLst>
          </p:cNvPr>
          <p:cNvSpPr/>
          <p:nvPr/>
        </p:nvSpPr>
        <p:spPr>
          <a:xfrm>
            <a:off x="1866122" y="1306286"/>
            <a:ext cx="8602825" cy="48985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3" name="Connector: Elbow 2052">
            <a:extLst>
              <a:ext uri="{FF2B5EF4-FFF2-40B4-BE49-F238E27FC236}">
                <a16:creationId xmlns:a16="http://schemas.microsoft.com/office/drawing/2014/main" id="{B85682AA-E060-D61B-C302-094A109DA23B}"/>
              </a:ext>
            </a:extLst>
          </p:cNvPr>
          <p:cNvCxnSpPr>
            <a:stCxn id="2060" idx="3"/>
            <a:endCxn id="2070" idx="1"/>
          </p:cNvCxnSpPr>
          <p:nvPr/>
        </p:nvCxnSpPr>
        <p:spPr>
          <a:xfrm>
            <a:off x="5282714" y="3267417"/>
            <a:ext cx="5726403" cy="4294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5" name="TextBox 2054">
            <a:extLst>
              <a:ext uri="{FF2B5EF4-FFF2-40B4-BE49-F238E27FC236}">
                <a16:creationId xmlns:a16="http://schemas.microsoft.com/office/drawing/2014/main" id="{F9D1B60D-9E22-5758-74C6-CF6EAD82F7F4}"/>
              </a:ext>
            </a:extLst>
          </p:cNvPr>
          <p:cNvSpPr txBox="1"/>
          <p:nvPr/>
        </p:nvSpPr>
        <p:spPr>
          <a:xfrm>
            <a:off x="1371672" y="3529421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Check event type</a:t>
            </a:r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5A2F9BFF-4AB1-AF03-67C6-6D491D82FA22}"/>
              </a:ext>
            </a:extLst>
          </p:cNvPr>
          <p:cNvSpPr txBox="1"/>
          <p:nvPr/>
        </p:nvSpPr>
        <p:spPr>
          <a:xfrm>
            <a:off x="3323822" y="2182571"/>
            <a:ext cx="13420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Check message type</a:t>
            </a:r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C70EA63B-38C4-88AD-C080-592C2044A5E8}"/>
              </a:ext>
            </a:extLst>
          </p:cNvPr>
          <p:cNvSpPr txBox="1"/>
          <p:nvPr/>
        </p:nvSpPr>
        <p:spPr>
          <a:xfrm>
            <a:off x="6672717" y="1436593"/>
            <a:ext cx="1952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Normalize, Tokenize, Vectorize</a:t>
            </a:r>
          </a:p>
        </p:txBody>
      </p:sp>
      <p:sp>
        <p:nvSpPr>
          <p:cNvPr id="2061" name="TextBox 2060">
            <a:extLst>
              <a:ext uri="{FF2B5EF4-FFF2-40B4-BE49-F238E27FC236}">
                <a16:creationId xmlns:a16="http://schemas.microsoft.com/office/drawing/2014/main" id="{E632C52F-9EC5-45A4-A296-EDDA999026CA}"/>
              </a:ext>
            </a:extLst>
          </p:cNvPr>
          <p:cNvSpPr txBox="1"/>
          <p:nvPr/>
        </p:nvSpPr>
        <p:spPr>
          <a:xfrm>
            <a:off x="9326649" y="2673633"/>
            <a:ext cx="15327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Template message and </a:t>
            </a:r>
          </a:p>
          <a:p>
            <a:r>
              <a:rPr lang="en-US" sz="1100" dirty="0"/>
              <a:t>attach postback action</a:t>
            </a:r>
          </a:p>
        </p:txBody>
      </p:sp>
      <p:sp>
        <p:nvSpPr>
          <p:cNvPr id="2063" name="TextBox 2062">
            <a:extLst>
              <a:ext uri="{FF2B5EF4-FFF2-40B4-BE49-F238E27FC236}">
                <a16:creationId xmlns:a16="http://schemas.microsoft.com/office/drawing/2014/main" id="{2C3CAA8A-ADE7-B8EA-62EF-8A99335C6EDC}"/>
              </a:ext>
            </a:extLst>
          </p:cNvPr>
          <p:cNvSpPr txBox="1"/>
          <p:nvPr/>
        </p:nvSpPr>
        <p:spPr>
          <a:xfrm>
            <a:off x="5522883" y="3003656"/>
            <a:ext cx="1098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Sticker message</a:t>
            </a:r>
          </a:p>
        </p:txBody>
      </p:sp>
      <p:sp>
        <p:nvSpPr>
          <p:cNvPr id="2065" name="TextBox 2064">
            <a:extLst>
              <a:ext uri="{FF2B5EF4-FFF2-40B4-BE49-F238E27FC236}">
                <a16:creationId xmlns:a16="http://schemas.microsoft.com/office/drawing/2014/main" id="{1A7CCDF6-B71F-17DB-F243-2C3BED29CE4D}"/>
              </a:ext>
            </a:extLst>
          </p:cNvPr>
          <p:cNvSpPr txBox="1"/>
          <p:nvPr/>
        </p:nvSpPr>
        <p:spPr>
          <a:xfrm>
            <a:off x="5618345" y="4509929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Text message</a:t>
            </a:r>
          </a:p>
        </p:txBody>
      </p:sp>
    </p:spTree>
    <p:extLst>
      <p:ext uri="{BB962C8B-B14F-4D97-AF65-F5344CB8AC3E}">
        <p14:creationId xmlns:p14="http://schemas.microsoft.com/office/powerpoint/2010/main" val="197664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290</Words>
  <Application>Microsoft Office PowerPoint</Application>
  <PresentationFormat>Widescreen</PresentationFormat>
  <Paragraphs>111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Nuttapol KORCHAROENRAT</dc:creator>
  <cp:lastModifiedBy>Nuttapol KORCHAROENRAT</cp:lastModifiedBy>
  <cp:revision>8</cp:revision>
  <dcterms:created xsi:type="dcterms:W3CDTF">2022-11-13T00:16:08Z</dcterms:created>
  <dcterms:modified xsi:type="dcterms:W3CDTF">2023-04-15T18:27:25Z</dcterms:modified>
</cp:coreProperties>
</file>