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FB68E93-48A7-43FE-90DD-4A228A61F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96E6479E-E900-4785-A930-4CB37446F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881F3741-4858-4A4A-991A-1C08261E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4563-4685-4363-BE33-CA6B88A9B988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DC3F733-C133-4C38-B8D5-C4C96A82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818FB7FC-23D3-4AB9-95EF-B6AC1428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7108-5481-48E5-B968-DA64E78F68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53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F44CFDB-E15D-450F-AA89-3B22619C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848420A3-1BF7-4326-9F41-6346EE93C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DD6EDA7-7D07-4DA8-881A-36084AA3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4563-4685-4363-BE33-CA6B88A9B988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30EA2E9D-40DF-43E8-A0C0-829D819C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E57B368B-A51C-45E9-ACEC-6912A9AA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7108-5481-48E5-B968-DA64E78F68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71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4FB4A0C7-FF6F-4695-896B-38CDE68EB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1E8BB975-3649-430C-9155-038EBECB5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327F9AA5-2682-48EA-987B-1F826A9E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4563-4685-4363-BE33-CA6B88A9B988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40C21C3B-CC4D-4EAA-8C14-F241E707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E4A7B444-9EA2-4BBF-B84D-ED77638A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7108-5481-48E5-B968-DA64E78F68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2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30DF433-F19F-487E-A5C1-05BE7637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AEBC4A9-870F-4FEC-B378-6FC06AFE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E5F05629-8771-44F5-836B-58A62666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4563-4685-4363-BE33-CA6B88A9B988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D9FFCF9C-DC5C-49CA-9DC1-719AB437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F771DC3B-3CF0-4784-8285-3687745C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7108-5481-48E5-B968-DA64E78F68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2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6950E6F-F797-4102-B370-9A9B8BB4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85714FD3-DBB6-4567-B6D2-290398BC2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F8FD25A-0DB2-4190-97FD-1B5B852D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4563-4685-4363-BE33-CA6B88A9B988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FA35383F-BADF-410C-9017-37D88002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48EB5654-0DC7-4C3D-8287-FD7E847A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7108-5481-48E5-B968-DA64E78F68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6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6F056AB-D9A1-4E1C-A854-CB367515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6C3820D-C819-4BF4-8004-1D7353932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790D43DC-25A1-4D99-B9CF-C67B74F34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2F378549-8348-481E-AEAB-FF92C228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4563-4685-4363-BE33-CA6B88A9B988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047840AF-79E5-4A78-BF5E-88AC05DF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37853AA1-A591-4DE2-B79E-E2D15937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7108-5481-48E5-B968-DA64E78F68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42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2F7740A-8DE1-44E6-AA31-015768DD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29EFBD1C-04F3-4AC8-BD74-7CD6723C9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6FA8BE86-30CB-4068-95D6-193E48765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3EE63D3D-7EBA-4270-A6E8-628DFFE6C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F8F7DDA2-03A3-40AD-8233-662012671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94592B58-5C6C-47B8-B8D2-C1DD2D3D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4563-4685-4363-BE33-CA6B88A9B988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7A5B3965-0E1D-42D8-8C8A-ED4DD3AD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E645E990-268B-4C0A-8B15-9611BF2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7108-5481-48E5-B968-DA64E78F68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67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B9D5AC1-BE68-4C63-9854-DDD11CB0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B09D2CA8-38F3-4297-B7F4-37CBB27F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4563-4685-4363-BE33-CA6B88A9B988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AD2FFF0-FCD9-4457-BC0F-8941A86C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673D5478-D4F5-4850-89EE-092A58F4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7108-5481-48E5-B968-DA64E78F68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40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F1FDE6DE-619A-49DE-BFDC-C2A1809F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4563-4685-4363-BE33-CA6B88A9B988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F86E7628-E8B5-4676-8115-2CD677BC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6E1C181B-1B5D-4C8E-A37E-A42642E3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7108-5481-48E5-B968-DA64E78F68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56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27DF271-584D-48B2-B6C6-E5511A46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3B59A59-5E36-4D88-A7E1-D2C5D7C9B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1CD7AE4A-3CAC-4C66-93E6-4D16B8382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FDC1C82F-F352-4261-A544-1D2F5319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4563-4685-4363-BE33-CA6B88A9B988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B7C93B59-8C1E-46BA-92EF-342A9EF4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1CDEAB0E-D92B-4E33-9B82-BDD26E9B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7108-5481-48E5-B968-DA64E78F68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8EDFBC2-8F09-4D0A-B456-16E9C93F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71E07EF6-1DC5-4ED8-9DA9-F2F9EAB3F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5252B007-7B1B-4C2C-9EF7-430181AB4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EAC7666-76B4-48EF-8F77-82B4047B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4563-4685-4363-BE33-CA6B88A9B988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61D6E9CF-6278-4440-9884-64290918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80CD91D5-2543-4738-B41D-B7812102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7108-5481-48E5-B968-DA64E78F68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71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C69D9049-AD53-4FB0-9824-C3114E81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B37C27EF-0613-43DC-8022-D881404EA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C554D7A-30CA-4B85-8731-32C5AAE9C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4563-4685-4363-BE33-CA6B88A9B988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F8CA7D14-C563-4B09-9C73-BD759C7BF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9C491083-F62D-4F87-8305-DA5CC0DD3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47108-5481-48E5-B968-DA64E78F68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33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oticsoulzzz.wordpress.com/2011/08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B5E627F-230B-4FAB-A369-C59F5CE28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8186"/>
          </a:xfrm>
        </p:spPr>
        <p:txBody>
          <a:bodyPr>
            <a:noAutofit/>
          </a:bodyPr>
          <a:lstStyle/>
          <a:p>
            <a:pPr algn="ctr"/>
            <a:r>
              <a:rPr lang="de-DE" sz="2800" b="1" dirty="0"/>
              <a:t>BKG/QTN Migration and Help </a:t>
            </a:r>
            <a:r>
              <a:rPr lang="de-DE" sz="2800" b="1" dirty="0" err="1"/>
              <a:t>Functions</a:t>
            </a:r>
            <a:endParaRPr lang="de-DE" sz="2800" b="1" dirty="0"/>
          </a:p>
        </p:txBody>
      </p:sp>
      <p:sp>
        <p:nvSpPr>
          <p:cNvPr id="3" name="Titel 1">
            <a:extLst>
              <a:ext uri="{FF2B5EF4-FFF2-40B4-BE49-F238E27FC236}">
                <a16:creationId xmlns="" xmlns:a16="http://schemas.microsoft.com/office/drawing/2014/main" id="{28DF952D-064C-42C4-B5EF-34B7D1C5B0C1}"/>
              </a:ext>
            </a:extLst>
          </p:cNvPr>
          <p:cNvSpPr txBox="1">
            <a:spLocks/>
          </p:cNvSpPr>
          <p:nvPr/>
        </p:nvSpPr>
        <p:spPr>
          <a:xfrm>
            <a:off x="0" y="588186"/>
            <a:ext cx="12192000" cy="588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/>
              <a:t>Facts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D9E1B55D-380F-4F54-B5A3-C4E84E488B3F}"/>
              </a:ext>
            </a:extLst>
          </p:cNvPr>
          <p:cNvSpPr txBox="1"/>
          <p:nvPr/>
        </p:nvSpPr>
        <p:spPr>
          <a:xfrm>
            <a:off x="525294" y="1653702"/>
            <a:ext cx="11186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Key </a:t>
            </a:r>
            <a:r>
              <a:rPr lang="de-DE" sz="2800" dirty="0" err="1"/>
              <a:t>purpose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project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switch off </a:t>
            </a:r>
            <a:r>
              <a:rPr lang="de-DE" sz="2800" dirty="0" err="1"/>
              <a:t>Sealiner</a:t>
            </a:r>
            <a:r>
              <a:rPr lang="de-DE" sz="2800" dirty="0"/>
              <a:t> BKG/QTN </a:t>
            </a:r>
            <a:r>
              <a:rPr lang="de-DE" sz="2800" dirty="0" err="1"/>
              <a:t>modules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need</a:t>
            </a:r>
            <a:r>
              <a:rPr lang="de-DE" sz="2800" dirty="0"/>
              <a:t> ~42 </a:t>
            </a:r>
            <a:r>
              <a:rPr lang="de-DE" sz="2800" dirty="0" err="1"/>
              <a:t>help</a:t>
            </a:r>
            <a:r>
              <a:rPr lang="de-DE" sz="2800" dirty="0"/>
              <a:t> </a:t>
            </a:r>
            <a:r>
              <a:rPr lang="de-DE" sz="2800" dirty="0" err="1"/>
              <a:t>functions</a:t>
            </a:r>
            <a:r>
              <a:rPr lang="de-DE" sz="2800" dirty="0"/>
              <a:t> just </a:t>
            </a:r>
            <a:r>
              <a:rPr lang="de-DE" sz="2800" dirty="0" err="1"/>
              <a:t>for</a:t>
            </a:r>
            <a:r>
              <a:rPr lang="de-DE" sz="2800" dirty="0"/>
              <a:t> BKG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these</a:t>
            </a:r>
            <a:r>
              <a:rPr lang="de-DE" sz="2800" dirty="0"/>
              <a:t> ~12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b="1" dirty="0" err="1"/>
              <a:t>already</a:t>
            </a:r>
            <a:r>
              <a:rPr lang="de-DE" sz="2800" b="1" dirty="0"/>
              <a:t> </a:t>
            </a:r>
            <a:r>
              <a:rPr lang="de-DE" sz="2800" b="1" dirty="0" err="1"/>
              <a:t>available</a:t>
            </a:r>
            <a:r>
              <a:rPr lang="de-DE" sz="2800" b="1" dirty="0"/>
              <a:t> </a:t>
            </a:r>
            <a:r>
              <a:rPr lang="de-DE" sz="2800" dirty="0"/>
              <a:t>at RCL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/>
              <a:t>RCL 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Already</a:t>
            </a:r>
            <a:r>
              <a:rPr lang="de-DE" sz="2800" dirty="0"/>
              <a:t> </a:t>
            </a:r>
            <a:r>
              <a:rPr lang="de-DE" sz="2800" dirty="0" err="1"/>
              <a:t>running</a:t>
            </a:r>
            <a:r>
              <a:rPr lang="de-DE" sz="2800" dirty="0"/>
              <a:t> on JBOSS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b="1" dirty="0" err="1"/>
              <a:t>Immediately</a:t>
            </a:r>
            <a:r>
              <a:rPr lang="de-DE" sz="2800" b="1" dirty="0"/>
              <a:t> </a:t>
            </a:r>
            <a:r>
              <a:rPr lang="de-DE" sz="2800" b="1" dirty="0" err="1"/>
              <a:t>usable</a:t>
            </a:r>
            <a:r>
              <a:rPr lang="de-DE" sz="2800" b="1" dirty="0"/>
              <a:t> </a:t>
            </a:r>
            <a:r>
              <a:rPr lang="de-DE" sz="2800" dirty="0" err="1"/>
              <a:t>by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</a:t>
            </a:r>
            <a:r>
              <a:rPr lang="de-DE" sz="2800" dirty="0" err="1"/>
              <a:t>programs</a:t>
            </a:r>
            <a:endParaRPr lang="de-DE" sz="2800" dirty="0"/>
          </a:p>
          <a:p>
            <a:pPr lvl="1"/>
            <a:r>
              <a:rPr lang="de-DE" sz="2800" b="1" dirty="0"/>
              <a:t>BUT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/>
              <a:t>Old style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No</a:t>
            </a:r>
            <a:r>
              <a:rPr lang="de-DE" sz="2800" dirty="0"/>
              <a:t> web </a:t>
            </a:r>
            <a:r>
              <a:rPr lang="de-DE" sz="2800" dirty="0" err="1"/>
              <a:t>service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9369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="" xmlns:a16="http://schemas.microsoft.com/office/drawing/2014/main" id="{E3E1DA40-B3FE-4304-86DB-503923FB2CBC}"/>
              </a:ext>
            </a:extLst>
          </p:cNvPr>
          <p:cNvSpPr txBox="1"/>
          <p:nvPr/>
        </p:nvSpPr>
        <p:spPr>
          <a:xfrm>
            <a:off x="2732015" y="5739586"/>
            <a:ext cx="718936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Webservice(s) </a:t>
            </a:r>
            <a:r>
              <a:rPr lang="de-DE" dirty="0" err="1"/>
              <a:t>to</a:t>
            </a:r>
            <a:r>
              <a:rPr lang="de-DE" dirty="0"/>
              <a:t> bring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UI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Generic</a:t>
            </a:r>
            <a:r>
              <a:rPr lang="de-DE" dirty="0"/>
              <a:t> =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all ??) 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="" xmlns:a16="http://schemas.microsoft.com/office/drawing/2014/main" id="{94CEF3CF-3D90-4C86-B6AE-232451D659B3}"/>
              </a:ext>
            </a:extLst>
          </p:cNvPr>
          <p:cNvSpPr txBox="1"/>
          <p:nvPr/>
        </p:nvSpPr>
        <p:spPr>
          <a:xfrm>
            <a:off x="2579615" y="5587186"/>
            <a:ext cx="718936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Webservice(s) </a:t>
            </a:r>
            <a:r>
              <a:rPr lang="de-DE" dirty="0" err="1"/>
              <a:t>to</a:t>
            </a:r>
            <a:r>
              <a:rPr lang="de-DE" dirty="0"/>
              <a:t> bring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UI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Generic</a:t>
            </a:r>
            <a:r>
              <a:rPr lang="de-DE" dirty="0"/>
              <a:t> =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all ??)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="" xmlns:a16="http://schemas.microsoft.com/office/drawing/2014/main" id="{084C3D88-F4FF-4928-9E69-300D47F3F052}"/>
              </a:ext>
            </a:extLst>
          </p:cNvPr>
          <p:cNvSpPr txBox="1"/>
          <p:nvPr/>
        </p:nvSpPr>
        <p:spPr>
          <a:xfrm>
            <a:off x="2427215" y="5434786"/>
            <a:ext cx="718936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Webservice(s) </a:t>
            </a:r>
            <a:r>
              <a:rPr lang="de-DE" dirty="0" err="1"/>
              <a:t>to</a:t>
            </a:r>
            <a:r>
              <a:rPr lang="de-DE" dirty="0"/>
              <a:t> bring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UI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Generic</a:t>
            </a:r>
            <a:r>
              <a:rPr lang="de-DE" dirty="0"/>
              <a:t> =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all ??)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="" xmlns:a16="http://schemas.microsoft.com/office/drawing/2014/main" id="{5CE7C5DE-4CFB-45BD-948C-79D331083FA1}"/>
              </a:ext>
            </a:extLst>
          </p:cNvPr>
          <p:cNvSpPr txBox="1"/>
          <p:nvPr/>
        </p:nvSpPr>
        <p:spPr>
          <a:xfrm>
            <a:off x="2274815" y="5282386"/>
            <a:ext cx="718936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Webservice(s) </a:t>
            </a:r>
            <a:r>
              <a:rPr lang="de-DE" dirty="0" err="1"/>
              <a:t>to</a:t>
            </a:r>
            <a:r>
              <a:rPr lang="de-DE" dirty="0"/>
              <a:t> bring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UI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Generic</a:t>
            </a:r>
            <a:r>
              <a:rPr lang="de-DE" dirty="0"/>
              <a:t> =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all ??) </a:t>
            </a:r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8B5E627F-230B-4FAB-A369-C59F5CE28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8186"/>
          </a:xfrm>
        </p:spPr>
        <p:txBody>
          <a:bodyPr>
            <a:noAutofit/>
          </a:bodyPr>
          <a:lstStyle/>
          <a:p>
            <a:pPr algn="ctr"/>
            <a:r>
              <a:rPr lang="de-DE" sz="2800" b="1" dirty="0"/>
              <a:t>BKG/QTN Migration and Help </a:t>
            </a:r>
            <a:r>
              <a:rPr lang="de-DE" sz="2800" b="1" dirty="0" err="1"/>
              <a:t>Functions</a:t>
            </a:r>
            <a:endParaRPr lang="de-DE" sz="2800" b="1" dirty="0"/>
          </a:p>
        </p:txBody>
      </p:sp>
      <p:sp>
        <p:nvSpPr>
          <p:cNvPr id="3" name="Titel 1">
            <a:extLst>
              <a:ext uri="{FF2B5EF4-FFF2-40B4-BE49-F238E27FC236}">
                <a16:creationId xmlns="" xmlns:a16="http://schemas.microsoft.com/office/drawing/2014/main" id="{28DF952D-064C-42C4-B5EF-34B7D1C5B0C1}"/>
              </a:ext>
            </a:extLst>
          </p:cNvPr>
          <p:cNvSpPr txBox="1">
            <a:spLocks/>
          </p:cNvSpPr>
          <p:nvPr/>
        </p:nvSpPr>
        <p:spPr>
          <a:xfrm>
            <a:off x="0" y="588186"/>
            <a:ext cx="12192000" cy="588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 err="1"/>
              <a:t>What</a:t>
            </a:r>
            <a:r>
              <a:rPr lang="de-DE" sz="2800" b="1" dirty="0"/>
              <a:t> </a:t>
            </a:r>
            <a:r>
              <a:rPr lang="de-DE" sz="2800" b="1" dirty="0" err="1"/>
              <a:t>needs</a:t>
            </a:r>
            <a:r>
              <a:rPr lang="de-DE" sz="2800" b="1" dirty="0"/>
              <a:t> </a:t>
            </a:r>
            <a:r>
              <a:rPr lang="de-DE" sz="2800" b="1" dirty="0" err="1"/>
              <a:t>to</a:t>
            </a:r>
            <a:r>
              <a:rPr lang="de-DE" sz="2800" b="1" dirty="0"/>
              <a:t> </a:t>
            </a:r>
            <a:r>
              <a:rPr lang="de-DE" sz="2800" b="1" dirty="0" err="1"/>
              <a:t>be</a:t>
            </a:r>
            <a:r>
              <a:rPr lang="de-DE" sz="2800" b="1" dirty="0"/>
              <a:t> </a:t>
            </a:r>
            <a:r>
              <a:rPr lang="de-DE" sz="2800" b="1" dirty="0" err="1"/>
              <a:t>done</a:t>
            </a:r>
            <a:endParaRPr lang="de-DE" sz="2800" b="1" dirty="0"/>
          </a:p>
        </p:txBody>
      </p:sp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46710C59-ACD8-4817-A756-689142C4B896}"/>
              </a:ext>
            </a:extLst>
          </p:cNvPr>
          <p:cNvSpPr txBox="1"/>
          <p:nvPr/>
        </p:nvSpPr>
        <p:spPr>
          <a:xfrm>
            <a:off x="2122415" y="2475195"/>
            <a:ext cx="718936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/>
          </a:lstStyle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developers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generic</a:t>
            </a:r>
            <a:r>
              <a:rPr lang="de-DE" dirty="0"/>
              <a:t>=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all)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DE7C32F3-5B49-4A03-9F3D-17F0016CC9AF}"/>
              </a:ext>
            </a:extLst>
          </p:cNvPr>
          <p:cNvSpPr txBox="1"/>
          <p:nvPr/>
        </p:nvSpPr>
        <p:spPr>
          <a:xfrm>
            <a:off x="2122415" y="3836682"/>
            <a:ext cx="718936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/>
          </a:lstStyle>
          <a:p>
            <a:r>
              <a:rPr lang="de-DE" dirty="0" err="1"/>
              <a:t>Develope</a:t>
            </a:r>
            <a:r>
              <a:rPr lang="de-DE" dirty="0"/>
              <a:t> User Interface </a:t>
            </a:r>
          </a:p>
          <a:p>
            <a:r>
              <a:rPr lang="de-DE" dirty="0"/>
              <a:t>(</a:t>
            </a:r>
            <a:r>
              <a:rPr lang="de-DE" dirty="0" err="1"/>
              <a:t>generic</a:t>
            </a:r>
            <a:r>
              <a:rPr lang="de-DE" dirty="0"/>
              <a:t>=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all)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A0340879-5C5D-4540-95F0-5EDDD961B278}"/>
              </a:ext>
            </a:extLst>
          </p:cNvPr>
          <p:cNvSpPr txBox="1"/>
          <p:nvPr/>
        </p:nvSpPr>
        <p:spPr>
          <a:xfrm>
            <a:off x="2122415" y="5129986"/>
            <a:ext cx="718936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Webservice(s) </a:t>
            </a:r>
            <a:r>
              <a:rPr lang="de-DE" dirty="0" err="1"/>
              <a:t>to</a:t>
            </a:r>
            <a:r>
              <a:rPr lang="de-DE" dirty="0"/>
              <a:t> bring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UI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Generic</a:t>
            </a:r>
            <a:r>
              <a:rPr lang="de-DE" dirty="0"/>
              <a:t> =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all ??) 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="" xmlns:a16="http://schemas.microsoft.com/office/drawing/2014/main" id="{F99904F3-0358-481F-A433-E13BA1719A58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717098" y="3121526"/>
            <a:ext cx="0" cy="715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="" xmlns:a16="http://schemas.microsoft.com/office/drawing/2014/main" id="{FE35F25D-80C1-42AB-9B7B-4145CDED2028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5717098" y="4483013"/>
            <a:ext cx="0" cy="6469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9C92BD32-708B-43F7-8C34-BE66C6E2DD60}"/>
              </a:ext>
            </a:extLst>
          </p:cNvPr>
          <p:cNvSpPr txBox="1"/>
          <p:nvPr/>
        </p:nvSpPr>
        <p:spPr>
          <a:xfrm>
            <a:off x="451607" y="1349284"/>
            <a:ext cx="167080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/>
          </a:lstStyle>
          <a:p>
            <a:r>
              <a:rPr lang="de-DE" dirty="0"/>
              <a:t>UI (</a:t>
            </a:r>
            <a:r>
              <a:rPr lang="de-DE" dirty="0" err="1"/>
              <a:t>jsp</a:t>
            </a:r>
            <a:r>
              <a:rPr lang="de-DE" dirty="0"/>
              <a:t>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9C50DD75-5B90-49C1-9BAD-0B3E2010B2E3}"/>
              </a:ext>
            </a:extLst>
          </p:cNvPr>
          <p:cNvSpPr txBox="1"/>
          <p:nvPr/>
        </p:nvSpPr>
        <p:spPr>
          <a:xfrm>
            <a:off x="2323750" y="1344364"/>
            <a:ext cx="167080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/>
          </a:lstStyle>
          <a:p>
            <a:r>
              <a:rPr lang="de-DE" dirty="0"/>
              <a:t>UI (</a:t>
            </a:r>
            <a:r>
              <a:rPr lang="de-DE" dirty="0" err="1"/>
              <a:t>jsp</a:t>
            </a:r>
            <a:r>
              <a:rPr lang="de-DE" dirty="0"/>
              <a:t>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8DE54CA9-0901-4AC1-8D76-DD7FA261FB42}"/>
              </a:ext>
            </a:extLst>
          </p:cNvPr>
          <p:cNvSpPr txBox="1"/>
          <p:nvPr/>
        </p:nvSpPr>
        <p:spPr>
          <a:xfrm>
            <a:off x="4195893" y="1331055"/>
            <a:ext cx="167080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/>
          </a:lstStyle>
          <a:p>
            <a:r>
              <a:rPr lang="de-DE" dirty="0"/>
              <a:t>UI (</a:t>
            </a:r>
            <a:r>
              <a:rPr lang="de-DE" dirty="0" err="1"/>
              <a:t>jsp</a:t>
            </a:r>
            <a:r>
              <a:rPr lang="de-DE" dirty="0"/>
              <a:t>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="" xmlns:a16="http://schemas.microsoft.com/office/drawing/2014/main" id="{E7DEBFDA-B3C0-4468-B88A-2E2F1A829AB3}"/>
              </a:ext>
            </a:extLst>
          </p:cNvPr>
          <p:cNvSpPr txBox="1"/>
          <p:nvPr/>
        </p:nvSpPr>
        <p:spPr>
          <a:xfrm>
            <a:off x="6068036" y="1344364"/>
            <a:ext cx="167080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/>
          </a:lstStyle>
          <a:p>
            <a:r>
              <a:rPr lang="de-DE" dirty="0"/>
              <a:t>UI (</a:t>
            </a:r>
            <a:r>
              <a:rPr lang="de-DE" dirty="0" err="1"/>
              <a:t>jsp</a:t>
            </a:r>
            <a:r>
              <a:rPr lang="de-DE" dirty="0"/>
              <a:t>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="" xmlns:a16="http://schemas.microsoft.com/office/drawing/2014/main" id="{40404DFE-6494-413E-A4BC-11B7D5EE476B}"/>
              </a:ext>
            </a:extLst>
          </p:cNvPr>
          <p:cNvSpPr txBox="1"/>
          <p:nvPr/>
        </p:nvSpPr>
        <p:spPr>
          <a:xfrm>
            <a:off x="7940179" y="1344364"/>
            <a:ext cx="167080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/>
          </a:lstStyle>
          <a:p>
            <a:r>
              <a:rPr lang="de-DE" dirty="0"/>
              <a:t>UI (</a:t>
            </a:r>
            <a:r>
              <a:rPr lang="de-DE" dirty="0" err="1"/>
              <a:t>jsp</a:t>
            </a:r>
            <a:r>
              <a:rPr lang="de-DE" dirty="0"/>
              <a:t>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="" xmlns:a16="http://schemas.microsoft.com/office/drawing/2014/main" id="{2FEF4A2C-14AF-4028-82DC-E40521B0D95E}"/>
              </a:ext>
            </a:extLst>
          </p:cNvPr>
          <p:cNvSpPr txBox="1"/>
          <p:nvPr/>
        </p:nvSpPr>
        <p:spPr>
          <a:xfrm>
            <a:off x="9812322" y="1342913"/>
            <a:ext cx="167080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/>
          </a:lstStyle>
          <a:p>
            <a:r>
              <a:rPr lang="de-DE" dirty="0"/>
              <a:t>UI (</a:t>
            </a:r>
            <a:r>
              <a:rPr lang="de-DE" dirty="0" err="1"/>
              <a:t>jsp</a:t>
            </a:r>
            <a:r>
              <a:rPr lang="de-DE" dirty="0"/>
              <a:t>)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="" xmlns:a16="http://schemas.microsoft.com/office/drawing/2014/main" id="{BBA77843-CFE9-4BF6-8643-F03777705CB6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1287011" y="1718616"/>
            <a:ext cx="4430087" cy="756579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="" xmlns:a16="http://schemas.microsoft.com/office/drawing/2014/main" id="{42C16395-5146-4D07-AA2A-C552F0C7B770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3159154" y="1713696"/>
            <a:ext cx="2557944" cy="761499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="" xmlns:a16="http://schemas.microsoft.com/office/drawing/2014/main" id="{2F57D4C9-F3C5-440A-8380-D2760E34B29B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5031297" y="1700387"/>
            <a:ext cx="685801" cy="774808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="" xmlns:a16="http://schemas.microsoft.com/office/drawing/2014/main" id="{CC74D89F-2C0D-4ABF-924A-F122CFE3CD78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5717098" y="1713696"/>
            <a:ext cx="1186342" cy="761499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="" xmlns:a16="http://schemas.microsoft.com/office/drawing/2014/main" id="{B5E04C00-57E1-4EC3-A785-7ACA7FDF53C6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 flipH="1">
            <a:off x="5717098" y="1713696"/>
            <a:ext cx="3058485" cy="761499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="" xmlns:a16="http://schemas.microsoft.com/office/drawing/2014/main" id="{AF391FC0-BCAF-4AF2-80F3-9ABE42C4FB09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flipH="1">
            <a:off x="5717098" y="1712245"/>
            <a:ext cx="4930628" cy="762950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="" xmlns:a16="http://schemas.microsoft.com/office/drawing/2014/main" id="{5C39794E-D32F-4C99-BAB9-06E193BA9402}"/>
              </a:ext>
            </a:extLst>
          </p:cNvPr>
          <p:cNvSpPr txBox="1"/>
          <p:nvPr/>
        </p:nvSpPr>
        <p:spPr>
          <a:xfrm>
            <a:off x="8935428" y="2590431"/>
            <a:ext cx="2268313" cy="861774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Spec</a:t>
            </a:r>
            <a:r>
              <a:rPr lang="de-DE" sz="1600" dirty="0"/>
              <a:t> </a:t>
            </a:r>
            <a:r>
              <a:rPr lang="de-DE" sz="1600" dirty="0" err="1"/>
              <a:t>jointly</a:t>
            </a:r>
            <a:r>
              <a:rPr lang="de-DE" sz="1600" dirty="0"/>
              <a:t> </a:t>
            </a:r>
            <a:r>
              <a:rPr lang="de-DE" sz="1600" dirty="0" err="1"/>
              <a:t>agreed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Already</a:t>
            </a:r>
            <a:r>
              <a:rPr lang="de-DE" sz="1600" dirty="0"/>
              <a:t> in </a:t>
            </a:r>
            <a:r>
              <a:rPr lang="de-DE" sz="1600" dirty="0" err="1"/>
              <a:t>framework</a:t>
            </a:r>
            <a:endParaRPr lang="de-DE" sz="1600" dirty="0"/>
          </a:p>
        </p:txBody>
      </p:sp>
      <p:sp>
        <p:nvSpPr>
          <p:cNvPr id="45" name="Textfeld 44">
            <a:extLst>
              <a:ext uri="{FF2B5EF4-FFF2-40B4-BE49-F238E27FC236}">
                <a16:creationId xmlns="" xmlns:a16="http://schemas.microsoft.com/office/drawing/2014/main" id="{248E7AFB-4BB9-434D-8DEB-AD6ECDB07046}"/>
              </a:ext>
            </a:extLst>
          </p:cNvPr>
          <p:cNvSpPr txBox="1"/>
          <p:nvPr/>
        </p:nvSpPr>
        <p:spPr>
          <a:xfrm>
            <a:off x="8935428" y="3878105"/>
            <a:ext cx="2268313" cy="615553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Already</a:t>
            </a:r>
            <a:r>
              <a:rPr lang="de-DE" sz="1600" dirty="0"/>
              <a:t> in </a:t>
            </a:r>
            <a:r>
              <a:rPr lang="de-DE" sz="1600" dirty="0" err="1"/>
              <a:t>framework</a:t>
            </a:r>
            <a:endParaRPr lang="de-DE" sz="1600" dirty="0"/>
          </a:p>
        </p:txBody>
      </p:sp>
      <p:sp>
        <p:nvSpPr>
          <p:cNvPr id="46" name="Textfeld 45">
            <a:extLst>
              <a:ext uri="{FF2B5EF4-FFF2-40B4-BE49-F238E27FC236}">
                <a16:creationId xmlns="" xmlns:a16="http://schemas.microsoft.com/office/drawing/2014/main" id="{96F7D715-27E4-4952-9750-5BD6DE48D676}"/>
              </a:ext>
            </a:extLst>
          </p:cNvPr>
          <p:cNvSpPr txBox="1"/>
          <p:nvPr/>
        </p:nvSpPr>
        <p:spPr>
          <a:xfrm>
            <a:off x="8333115" y="5251608"/>
            <a:ext cx="3472938" cy="110799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Ascan </a:t>
            </a:r>
            <a:r>
              <a:rPr lang="de-DE" sz="1600" dirty="0" err="1"/>
              <a:t>provided</a:t>
            </a:r>
            <a:r>
              <a:rPr lang="de-DE" sz="1600" dirty="0"/>
              <a:t> ‚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fits</a:t>
            </a:r>
            <a:r>
              <a:rPr lang="de-DE" sz="1600" dirty="0"/>
              <a:t> all </a:t>
            </a:r>
            <a:r>
              <a:rPr lang="de-DE" sz="1600" dirty="0" err="1"/>
              <a:t>concept</a:t>
            </a:r>
            <a:r>
              <a:rPr lang="de-DE" sz="1600" dirty="0"/>
              <a:t>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Any concern?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How to </a:t>
            </a:r>
            <a:r>
              <a:rPr lang="de-DE" sz="1600" dirty="0" smtClean="0"/>
              <a:t>proceed</a:t>
            </a:r>
            <a:r>
              <a:rPr lang="de-DE" sz="1600" dirty="0"/>
              <a:t>?</a:t>
            </a:r>
            <a:endParaRPr lang="de-DE" sz="1600" dirty="0"/>
          </a:p>
        </p:txBody>
      </p:sp>
      <p:pic>
        <p:nvPicPr>
          <p:cNvPr id="51" name="Grafik 50">
            <a:extLst>
              <a:ext uri="{FF2B5EF4-FFF2-40B4-BE49-F238E27FC236}">
                <a16:creationId xmlns="" xmlns:a16="http://schemas.microsoft.com/office/drawing/2014/main" id="{B889E515-52A1-47BC-B126-C99D770F6F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V="1">
            <a:off x="10950102" y="2426688"/>
            <a:ext cx="507278" cy="506151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="" xmlns:a16="http://schemas.microsoft.com/office/drawing/2014/main" id="{2ECDAD75-0330-4456-BF2C-80FB43E4A8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V="1">
            <a:off x="10975852" y="3694088"/>
            <a:ext cx="507278" cy="50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4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B5E627F-230B-4FAB-A369-C59F5CE28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39887"/>
          </a:xfrm>
        </p:spPr>
        <p:txBody>
          <a:bodyPr>
            <a:noAutofit/>
          </a:bodyPr>
          <a:lstStyle/>
          <a:p>
            <a:pPr algn="ctr"/>
            <a:r>
              <a:rPr lang="de-DE" sz="2800" b="1" dirty="0"/>
              <a:t>Webservices (1)</a:t>
            </a:r>
            <a:br>
              <a:rPr lang="de-DE" sz="2800" b="1" dirty="0"/>
            </a:br>
            <a:r>
              <a:rPr lang="de-DE" sz="2800" b="1" dirty="0" err="1"/>
              <a:t>How</a:t>
            </a:r>
            <a:r>
              <a:rPr lang="de-DE" sz="2800" b="1" dirty="0"/>
              <a:t> </a:t>
            </a:r>
            <a:r>
              <a:rPr lang="de-DE" sz="2800" b="1" dirty="0" err="1"/>
              <a:t>to</a:t>
            </a:r>
            <a:r>
              <a:rPr lang="de-DE" sz="2800" b="1" dirty="0"/>
              <a:t> </a:t>
            </a:r>
            <a:r>
              <a:rPr lang="de-DE" sz="2800" b="1" dirty="0" err="1"/>
              <a:t>prepare</a:t>
            </a:r>
            <a:r>
              <a:rPr lang="de-DE" sz="2800" b="1" dirty="0"/>
              <a:t> </a:t>
            </a:r>
            <a:r>
              <a:rPr lang="de-DE" sz="2800" b="1" dirty="0" err="1"/>
              <a:t>for</a:t>
            </a:r>
            <a:r>
              <a:rPr lang="de-DE" sz="2800" b="1" dirty="0"/>
              <a:t> </a:t>
            </a:r>
            <a:r>
              <a:rPr lang="de-DE" sz="2800" b="1" dirty="0" err="1"/>
              <a:t>usage</a:t>
            </a:r>
            <a:r>
              <a:rPr lang="de-DE" sz="2800" b="1" dirty="0"/>
              <a:t> </a:t>
            </a:r>
            <a:r>
              <a:rPr lang="de-DE" sz="2800" b="1" dirty="0" err="1"/>
              <a:t>by</a:t>
            </a:r>
            <a:r>
              <a:rPr lang="de-DE" sz="2800" b="1" dirty="0"/>
              <a:t> </a:t>
            </a:r>
            <a:r>
              <a:rPr lang="de-DE" sz="2800" b="1" dirty="0" err="1"/>
              <a:t>Know</a:t>
            </a:r>
            <a:r>
              <a:rPr lang="de-DE" sz="2800" b="1" dirty="0"/>
              <a:t> </a:t>
            </a:r>
            <a:r>
              <a:rPr lang="de-DE" sz="2800" b="1" dirty="0" err="1"/>
              <a:t>Hok</a:t>
            </a:r>
            <a:r>
              <a:rPr lang="de-DE" sz="2800" b="1" dirty="0"/>
              <a:t> and </a:t>
            </a:r>
            <a:r>
              <a:rPr lang="de-DE" sz="2800" b="1" dirty="0" err="1"/>
              <a:t>customers</a:t>
            </a:r>
            <a:endParaRPr lang="de-DE" sz="2800" b="1" dirty="0"/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D9E1B55D-380F-4F54-B5A3-C4E84E488B3F}"/>
              </a:ext>
            </a:extLst>
          </p:cNvPr>
          <p:cNvSpPr txBox="1"/>
          <p:nvPr/>
        </p:nvSpPr>
        <p:spPr>
          <a:xfrm>
            <a:off x="525294" y="1318142"/>
            <a:ext cx="11186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NGO</a:t>
            </a:r>
            <a:r>
              <a:rPr lang="de-DE" sz="2800" dirty="0" smtClean="0"/>
              <a:t>WHOCK</a:t>
            </a:r>
            <a:r>
              <a:rPr lang="de-DE" sz="2800" dirty="0" smtClean="0"/>
              <a:t> </a:t>
            </a:r>
            <a:r>
              <a:rPr lang="de-DE" sz="2800" dirty="0"/>
              <a:t>wants to change interface from EDI to WS quickly</a:t>
            </a:r>
          </a:p>
          <a:p>
            <a:r>
              <a:rPr lang="de-DE" sz="2800" dirty="0"/>
              <a:t>=&gt;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Our</a:t>
            </a:r>
            <a:r>
              <a:rPr lang="de-DE" sz="2800" dirty="0"/>
              <a:t> </a:t>
            </a:r>
            <a:r>
              <a:rPr lang="de-DE" sz="2800" dirty="0" err="1"/>
              <a:t>webservices</a:t>
            </a:r>
            <a:r>
              <a:rPr lang="de-DE" sz="2800" dirty="0"/>
              <a:t> must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designed</a:t>
            </a:r>
            <a:r>
              <a:rPr lang="de-DE" sz="2800" dirty="0"/>
              <a:t> </a:t>
            </a:r>
            <a:r>
              <a:rPr lang="de-DE" sz="2800" dirty="0" err="1"/>
              <a:t>right</a:t>
            </a:r>
            <a:r>
              <a:rPr lang="de-DE" sz="2800" dirty="0"/>
              <a:t> </a:t>
            </a:r>
            <a:r>
              <a:rPr lang="de-DE" sz="2800" dirty="0" err="1"/>
              <a:t>away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Big </a:t>
            </a:r>
            <a:r>
              <a:rPr lang="de-DE" sz="2800" dirty="0" err="1"/>
              <a:t>Issue</a:t>
            </a:r>
            <a:r>
              <a:rPr lang="de-DE" sz="2800" dirty="0"/>
              <a:t>: </a:t>
            </a:r>
            <a:r>
              <a:rPr lang="de-DE" sz="2800" dirty="0" err="1"/>
              <a:t>How</a:t>
            </a:r>
            <a:r>
              <a:rPr lang="de-DE" sz="2800" dirty="0"/>
              <a:t> </a:t>
            </a:r>
            <a:r>
              <a:rPr lang="de-DE" sz="2800" dirty="0" err="1"/>
              <a:t>can</a:t>
            </a:r>
            <a:r>
              <a:rPr lang="de-DE" sz="2800" dirty="0"/>
              <a:t> </a:t>
            </a:r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avoid</a:t>
            </a:r>
            <a:r>
              <a:rPr lang="de-DE" sz="2800" dirty="0"/>
              <a:t> </a:t>
            </a:r>
            <a:r>
              <a:rPr lang="de-DE" sz="2800" dirty="0" err="1"/>
              <a:t>that</a:t>
            </a:r>
            <a:r>
              <a:rPr lang="de-DE" sz="2800" dirty="0"/>
              <a:t> NH </a:t>
            </a:r>
            <a:r>
              <a:rPr lang="de-DE" sz="2800" dirty="0" err="1"/>
              <a:t>or</a:t>
            </a:r>
            <a:r>
              <a:rPr lang="de-DE" sz="2800" dirty="0"/>
              <a:t> a </a:t>
            </a:r>
            <a:r>
              <a:rPr lang="de-DE" sz="2800" dirty="0" err="1"/>
              <a:t>customers</a:t>
            </a:r>
            <a:r>
              <a:rPr lang="de-DE" sz="2800" dirty="0"/>
              <a:t> </a:t>
            </a:r>
            <a:r>
              <a:rPr lang="de-DE" sz="2800" dirty="0" err="1"/>
              <a:t>sees</a:t>
            </a:r>
            <a:r>
              <a:rPr lang="de-DE" sz="2800" dirty="0"/>
              <a:t> </a:t>
            </a:r>
            <a:r>
              <a:rPr lang="de-DE" sz="2800" dirty="0" err="1"/>
              <a:t>Bkg</a:t>
            </a:r>
            <a:r>
              <a:rPr lang="de-DE" sz="2800" dirty="0"/>
              <a:t>/</a:t>
            </a:r>
            <a:r>
              <a:rPr lang="de-DE" sz="2800" dirty="0" err="1"/>
              <a:t>Qtn</a:t>
            </a:r>
            <a:r>
              <a:rPr lang="de-DE" sz="2800" dirty="0"/>
              <a:t> </a:t>
            </a:r>
            <a:r>
              <a:rPr lang="de-DE" sz="2800" dirty="0" err="1"/>
              <a:t>they</a:t>
            </a:r>
            <a:r>
              <a:rPr lang="de-DE" sz="2800" dirty="0"/>
              <a:t> </a:t>
            </a:r>
            <a:r>
              <a:rPr lang="de-DE" sz="2800" dirty="0" err="1"/>
              <a:t>should</a:t>
            </a:r>
            <a:r>
              <a:rPr lang="de-DE" sz="2800" dirty="0"/>
              <a:t> not </a:t>
            </a:r>
            <a:r>
              <a:rPr lang="de-DE" sz="2800" dirty="0" err="1"/>
              <a:t>see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29608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B5E627F-230B-4FAB-A369-C59F5CE28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39887"/>
          </a:xfrm>
        </p:spPr>
        <p:txBody>
          <a:bodyPr>
            <a:noAutofit/>
          </a:bodyPr>
          <a:lstStyle/>
          <a:p>
            <a:pPr algn="ctr"/>
            <a:r>
              <a:rPr lang="de-DE" sz="2800" b="1" dirty="0"/>
              <a:t>Webservices (2)</a:t>
            </a:r>
            <a:br>
              <a:rPr lang="de-DE" sz="2800" b="1" dirty="0"/>
            </a:br>
            <a:r>
              <a:rPr lang="de-DE" sz="2800" b="1" dirty="0"/>
              <a:t>Concept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D9E1B55D-380F-4F54-B5A3-C4E84E488B3F}"/>
              </a:ext>
            </a:extLst>
          </p:cNvPr>
          <p:cNvSpPr txBox="1"/>
          <p:nvPr/>
        </p:nvSpPr>
        <p:spPr>
          <a:xfrm>
            <a:off x="525294" y="1318142"/>
            <a:ext cx="11186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Every WS </a:t>
            </a:r>
            <a:r>
              <a:rPr lang="de-DE" sz="2400" dirty="0" err="1"/>
              <a:t>has</a:t>
            </a:r>
            <a:r>
              <a:rPr lang="de-DE" sz="2400" dirty="0"/>
              <a:t> „</a:t>
            </a:r>
            <a:r>
              <a:rPr lang="de-DE" sz="2400" dirty="0" err="1"/>
              <a:t>userToken</a:t>
            </a:r>
            <a:r>
              <a:rPr lang="de-DE" sz="2400" dirty="0"/>
              <a:t>“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standard</a:t>
            </a:r>
            <a:r>
              <a:rPr lang="de-DE" sz="2400" dirty="0"/>
              <a:t> </a:t>
            </a:r>
            <a:r>
              <a:rPr lang="de-DE" sz="2400" dirty="0" err="1"/>
              <a:t>input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>	</a:t>
            </a:r>
            <a:r>
              <a:rPr lang="de-DE" dirty="0" err="1"/>
              <a:t>For</a:t>
            </a:r>
            <a:r>
              <a:rPr lang="de-DE" dirty="0"/>
              <a:t> RCL </a:t>
            </a:r>
            <a:r>
              <a:rPr lang="de-DE" dirty="0" err="1"/>
              <a:t>internally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userId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The 1st a WS </a:t>
            </a:r>
            <a:r>
              <a:rPr lang="de-DE" sz="2400" dirty="0" err="1"/>
              <a:t>does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br>
              <a:rPr lang="de-DE" sz="2400" dirty="0"/>
            </a:br>
            <a:r>
              <a:rPr lang="de-DE" sz="2400" dirty="0"/>
              <a:t>Check </a:t>
            </a:r>
            <a:r>
              <a:rPr lang="de-DE" sz="2400" dirty="0" err="1"/>
              <a:t>whether</a:t>
            </a:r>
            <a:r>
              <a:rPr lang="de-DE" sz="2400" dirty="0"/>
              <a:t> </a:t>
            </a:r>
            <a:r>
              <a:rPr lang="de-DE" sz="2400" dirty="0" err="1"/>
              <a:t>user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internal/</a:t>
            </a:r>
            <a:r>
              <a:rPr lang="de-DE" sz="2400" dirty="0" err="1"/>
              <a:t>agency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customer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Depending</a:t>
            </a:r>
            <a:r>
              <a:rPr lang="de-DE" sz="2400" dirty="0"/>
              <a:t> on </a:t>
            </a:r>
            <a:r>
              <a:rPr lang="de-DE" sz="2400" dirty="0" err="1"/>
              <a:t>result</a:t>
            </a:r>
            <a:r>
              <a:rPr lang="de-DE" sz="2400" dirty="0"/>
              <a:t> PL/SQL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make</a:t>
            </a:r>
            <a:r>
              <a:rPr lang="de-DE" sz="2400" dirty="0"/>
              <a:t> </a:t>
            </a:r>
            <a:r>
              <a:rPr lang="de-DE" sz="2400" dirty="0" err="1"/>
              <a:t>sure</a:t>
            </a:r>
            <a:r>
              <a:rPr lang="de-DE" sz="2400" dirty="0"/>
              <a:t>,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only</a:t>
            </a:r>
            <a:r>
              <a:rPr lang="de-DE" sz="2400" dirty="0"/>
              <a:t> </a:t>
            </a:r>
            <a:r>
              <a:rPr lang="de-DE" sz="2400" dirty="0" err="1"/>
              <a:t>Bkgs</a:t>
            </a:r>
            <a:r>
              <a:rPr lang="de-DE" sz="2400" dirty="0"/>
              <a:t>/</a:t>
            </a:r>
            <a:r>
              <a:rPr lang="de-DE" sz="2400" dirty="0" err="1"/>
              <a:t>Qtns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returned</a:t>
            </a:r>
            <a:r>
              <a:rPr lang="de-DE" sz="2400" dirty="0"/>
              <a:t>/</a:t>
            </a:r>
            <a:r>
              <a:rPr lang="de-DE" sz="2400" dirty="0" err="1"/>
              <a:t>updated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create</a:t>
            </a:r>
            <a:r>
              <a:rPr lang="de-DE" sz="2400" dirty="0"/>
              <a:t> </a:t>
            </a:r>
            <a:r>
              <a:rPr lang="de-DE" sz="2400" dirty="0" err="1"/>
              <a:t>whith</a:t>
            </a:r>
            <a:r>
              <a:rPr lang="de-DE" sz="2400" dirty="0"/>
              <a:t> </a:t>
            </a:r>
            <a:r>
              <a:rPr lang="de-DE" sz="2400" dirty="0" err="1"/>
              <a:t>following</a:t>
            </a:r>
            <a:r>
              <a:rPr lang="de-DE" sz="2400" dirty="0"/>
              <a:t> </a:t>
            </a:r>
            <a:r>
              <a:rPr lang="de-DE" sz="2400" dirty="0" err="1"/>
              <a:t>conditions</a:t>
            </a:r>
            <a:r>
              <a:rPr lang="de-DE" sz="2400" dirty="0"/>
              <a:t>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4657256F-5AEC-4431-9BEB-FA1DE48C5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83" y="3764722"/>
            <a:ext cx="6247833" cy="278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0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259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BKG/QTN Migration and Help Functions</vt:lpstr>
      <vt:lpstr>BKG/QTN Migration and Help Functions</vt:lpstr>
      <vt:lpstr>Webservices (1) How to prepare for usage by Know Hok and customers</vt:lpstr>
      <vt:lpstr>Webservices (2) Concept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Ascan Heydorn</dc:creator>
  <cp:lastModifiedBy>Krit Kulsiriphong</cp:lastModifiedBy>
  <cp:revision>17</cp:revision>
  <dcterms:created xsi:type="dcterms:W3CDTF">2018-09-27T08:43:14Z</dcterms:created>
  <dcterms:modified xsi:type="dcterms:W3CDTF">2018-10-09T04:51:19Z</dcterms:modified>
</cp:coreProperties>
</file>