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1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1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0B30-BF83-45B1-9000-043C4821AC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9A12-1CB9-452C-9F34-91030A5E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28269" cy="5976851"/>
            <a:chOff x="-2294312" y="-157942"/>
            <a:chExt cx="12128269" cy="597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94312" y="-157942"/>
              <a:ext cx="12128269" cy="59768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" name="Rectangle 1"/>
            <p:cNvSpPr/>
            <p:nvPr/>
          </p:nvSpPr>
          <p:spPr>
            <a:xfrm>
              <a:off x="2481812" y="1044478"/>
              <a:ext cx="6163733" cy="4555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14033"/>
              </p:ext>
            </p:extLst>
          </p:nvPr>
        </p:nvGraphicFramePr>
        <p:xfrm>
          <a:off x="4828001" y="1280158"/>
          <a:ext cx="5928669" cy="225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321">
                  <a:extLst>
                    <a:ext uri="{9D8B030D-6E8A-4147-A177-3AD203B41FA5}">
                      <a16:colId xmlns:a16="http://schemas.microsoft.com/office/drawing/2014/main" val="2392704665"/>
                    </a:ext>
                  </a:extLst>
                </a:gridCol>
                <a:gridCol w="2366321">
                  <a:extLst>
                    <a:ext uri="{9D8B030D-6E8A-4147-A177-3AD203B41FA5}">
                      <a16:colId xmlns:a16="http://schemas.microsoft.com/office/drawing/2014/main" val="3103187378"/>
                    </a:ext>
                  </a:extLst>
                </a:gridCol>
                <a:gridCol w="1196027">
                  <a:extLst>
                    <a:ext uri="{9D8B030D-6E8A-4147-A177-3AD203B41FA5}">
                      <a16:colId xmlns:a16="http://schemas.microsoft.com/office/drawing/2014/main" val="1796620363"/>
                    </a:ext>
                  </a:extLst>
                </a:gridCol>
              </a:tblGrid>
              <a:tr h="373495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TOP</a:t>
                      </a:r>
                      <a:r>
                        <a:rPr lang="en-US" sz="1050" b="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Five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Team</a:t>
                      </a:r>
                      <a:endParaRPr lang="en-US" sz="12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EMCOINS</a:t>
                      </a:r>
                      <a:endParaRPr lang="en-US" sz="12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2995"/>
                  </a:ext>
                </a:extLst>
              </a:tr>
              <a:tr h="373495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1. Employee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07580"/>
                  </a:ext>
                </a:extLst>
              </a:tr>
              <a:tr h="378457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2. Employee B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B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5063"/>
                  </a:ext>
                </a:extLst>
              </a:tr>
              <a:tr h="373495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3. Employee C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38187"/>
                  </a:ext>
                </a:extLst>
              </a:tr>
              <a:tr h="3734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4.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Employee D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C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5906"/>
                  </a:ext>
                </a:extLst>
              </a:tr>
              <a:tr h="37985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5.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Employee E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D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250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5914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43011" y="274320"/>
            <a:ext cx="1654233" cy="191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28269" cy="5976851"/>
            <a:chOff x="-2294312" y="-157942"/>
            <a:chExt cx="12128269" cy="597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94312" y="-157942"/>
              <a:ext cx="12128269" cy="59768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" name="Rectangle 1"/>
            <p:cNvSpPr/>
            <p:nvPr/>
          </p:nvSpPr>
          <p:spPr>
            <a:xfrm>
              <a:off x="2481812" y="1044478"/>
              <a:ext cx="6163733" cy="4555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99816"/>
              </p:ext>
            </p:extLst>
          </p:nvPr>
        </p:nvGraphicFramePr>
        <p:xfrm>
          <a:off x="4828001" y="1296168"/>
          <a:ext cx="6059978" cy="223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13">
                  <a:extLst>
                    <a:ext uri="{9D8B030D-6E8A-4147-A177-3AD203B41FA5}">
                      <a16:colId xmlns:a16="http://schemas.microsoft.com/office/drawing/2014/main" val="2392704665"/>
                    </a:ext>
                  </a:extLst>
                </a:gridCol>
                <a:gridCol w="1865509">
                  <a:extLst>
                    <a:ext uri="{9D8B030D-6E8A-4147-A177-3AD203B41FA5}">
                      <a16:colId xmlns:a16="http://schemas.microsoft.com/office/drawing/2014/main" val="1219337431"/>
                    </a:ext>
                  </a:extLst>
                </a:gridCol>
                <a:gridCol w="1408256">
                  <a:extLst>
                    <a:ext uri="{9D8B030D-6E8A-4147-A177-3AD203B41FA5}">
                      <a16:colId xmlns:a16="http://schemas.microsoft.com/office/drawing/2014/main" val="1796620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Team</a:t>
                      </a:r>
                      <a:r>
                        <a:rPr lang="en-US" sz="1050" b="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A </a:t>
                      </a:r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TOP</a:t>
                      </a:r>
                      <a:r>
                        <a:rPr lang="en-US" sz="1050" b="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Five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Team</a:t>
                      </a:r>
                      <a:endParaRPr lang="en-US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EMCOINS</a:t>
                      </a:r>
                      <a:endParaRPr lang="en-US" sz="12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1. Employee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07580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2. Employee B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4. Employee C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3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12.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Employee D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5906"/>
                  </a:ext>
                </a:extLst>
              </a:tr>
              <a:tr h="37715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15.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Employee E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250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5914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43011" y="274320"/>
            <a:ext cx="1654233" cy="191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28269" cy="5976851"/>
            <a:chOff x="-2294312" y="-157942"/>
            <a:chExt cx="12128269" cy="597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94312" y="-157942"/>
              <a:ext cx="12128269" cy="59768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" name="Rectangle 1"/>
            <p:cNvSpPr/>
            <p:nvPr/>
          </p:nvSpPr>
          <p:spPr>
            <a:xfrm>
              <a:off x="2481812" y="1044478"/>
              <a:ext cx="6163733" cy="4555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55859"/>
              </p:ext>
            </p:extLst>
          </p:nvPr>
        </p:nvGraphicFramePr>
        <p:xfrm>
          <a:off x="4828001" y="1288473"/>
          <a:ext cx="6111857" cy="22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437">
                  <a:extLst>
                    <a:ext uri="{9D8B030D-6E8A-4147-A177-3AD203B41FA5}">
                      <a16:colId xmlns:a16="http://schemas.microsoft.com/office/drawing/2014/main" val="2392704665"/>
                    </a:ext>
                  </a:extLst>
                </a:gridCol>
                <a:gridCol w="2439437">
                  <a:extLst>
                    <a:ext uri="{9D8B030D-6E8A-4147-A177-3AD203B41FA5}">
                      <a16:colId xmlns:a16="http://schemas.microsoft.com/office/drawing/2014/main" val="3920376052"/>
                    </a:ext>
                  </a:extLst>
                </a:gridCol>
                <a:gridCol w="1232983">
                  <a:extLst>
                    <a:ext uri="{9D8B030D-6E8A-4147-A177-3AD203B41FA5}">
                      <a16:colId xmlns:a16="http://schemas.microsoft.com/office/drawing/2014/main" val="1796620363"/>
                    </a:ext>
                  </a:extLst>
                </a:gridCol>
              </a:tblGrid>
              <a:tr h="372116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Relative rank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Team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EMCOINS</a:t>
                      </a:r>
                      <a:endParaRPr lang="en-US" sz="12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2995"/>
                  </a:ext>
                </a:extLst>
              </a:tr>
              <a:tr h="372116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21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. Employee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07580"/>
                  </a:ext>
                </a:extLst>
              </a:tr>
              <a:tr h="37706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22.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Employee B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B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5063"/>
                  </a:ext>
                </a:extLst>
              </a:tr>
              <a:tr h="372116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23. You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38187"/>
                  </a:ext>
                </a:extLst>
              </a:tr>
              <a:tr h="3721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24</a:t>
                      </a:r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.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Employee D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C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200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5906"/>
                  </a:ext>
                </a:extLst>
              </a:tr>
              <a:tr h="3784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25.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Employee E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D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5914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43011" y="274320"/>
            <a:ext cx="1654233" cy="191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28269" cy="5976851"/>
            <a:chOff x="-2294312" y="-157942"/>
            <a:chExt cx="12128269" cy="597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94312" y="-157942"/>
              <a:ext cx="12128269" cy="59768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" name="Rectangle 1"/>
            <p:cNvSpPr/>
            <p:nvPr/>
          </p:nvSpPr>
          <p:spPr>
            <a:xfrm>
              <a:off x="2481812" y="1044478"/>
              <a:ext cx="6163733" cy="4555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64903"/>
              </p:ext>
            </p:extLst>
          </p:nvPr>
        </p:nvGraphicFramePr>
        <p:xfrm>
          <a:off x="4828001" y="1280158"/>
          <a:ext cx="6111857" cy="225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437">
                  <a:extLst>
                    <a:ext uri="{9D8B030D-6E8A-4147-A177-3AD203B41FA5}">
                      <a16:colId xmlns:a16="http://schemas.microsoft.com/office/drawing/2014/main" val="2392704665"/>
                    </a:ext>
                  </a:extLst>
                </a:gridCol>
                <a:gridCol w="2439437">
                  <a:extLst>
                    <a:ext uri="{9D8B030D-6E8A-4147-A177-3AD203B41FA5}">
                      <a16:colId xmlns:a16="http://schemas.microsoft.com/office/drawing/2014/main" val="4054703436"/>
                    </a:ext>
                  </a:extLst>
                </a:gridCol>
                <a:gridCol w="1232983">
                  <a:extLst>
                    <a:ext uri="{9D8B030D-6E8A-4147-A177-3AD203B41FA5}">
                      <a16:colId xmlns:a16="http://schemas.microsoft.com/office/drawing/2014/main" val="1796620363"/>
                    </a:ext>
                  </a:extLst>
                </a:gridCol>
              </a:tblGrid>
              <a:tr h="373495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Your Friend Rank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Team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EMCOINS</a:t>
                      </a:r>
                      <a:endParaRPr lang="en-US" sz="12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2995"/>
                  </a:ext>
                </a:extLst>
              </a:tr>
              <a:tr h="373495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3. Friend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07580"/>
                  </a:ext>
                </a:extLst>
              </a:tr>
              <a:tr h="378457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12. Friend B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B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5063"/>
                  </a:ext>
                </a:extLst>
              </a:tr>
              <a:tr h="373495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13. Friend C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38187"/>
                  </a:ext>
                </a:extLst>
              </a:tr>
              <a:tr h="3734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21.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You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C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5906"/>
                  </a:ext>
                </a:extLst>
              </a:tr>
              <a:tr h="37985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55.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Friend D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EM</a:t>
                      </a:r>
                      <a:r>
                        <a:rPr lang="en-US" sz="1200" baseline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 Function/Team D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250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5914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43011" y="274320"/>
            <a:ext cx="1654233" cy="191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85658" y="939338"/>
            <a:ext cx="2161309" cy="263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Add friends name</a:t>
            </a:r>
            <a:endParaRPr lang="en-US" sz="1400" dirty="0">
              <a:solidFill>
                <a:schemeClr val="tx1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" y="0"/>
            <a:ext cx="12128269" cy="5976851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72438"/>
              </p:ext>
            </p:extLst>
          </p:nvPr>
        </p:nvGraphicFramePr>
        <p:xfrm>
          <a:off x="4862945" y="885920"/>
          <a:ext cx="6059978" cy="2081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13">
                  <a:extLst>
                    <a:ext uri="{9D8B030D-6E8A-4147-A177-3AD203B41FA5}">
                      <a16:colId xmlns:a16="http://schemas.microsoft.com/office/drawing/2014/main" val="2392704665"/>
                    </a:ext>
                  </a:extLst>
                </a:gridCol>
                <a:gridCol w="1865509">
                  <a:extLst>
                    <a:ext uri="{9D8B030D-6E8A-4147-A177-3AD203B41FA5}">
                      <a16:colId xmlns:a16="http://schemas.microsoft.com/office/drawing/2014/main" val="1219337431"/>
                    </a:ext>
                  </a:extLst>
                </a:gridCol>
                <a:gridCol w="1408256">
                  <a:extLst>
                    <a:ext uri="{9D8B030D-6E8A-4147-A177-3AD203B41FA5}">
                      <a16:colId xmlns:a16="http://schemas.microsoft.com/office/drawing/2014/main" val="1796620363"/>
                    </a:ext>
                  </a:extLst>
                </a:gridCol>
              </a:tblGrid>
              <a:tr h="49179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TOP THREE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2995"/>
                  </a:ext>
                </a:extLst>
              </a:tr>
              <a:tr h="491799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1. Chalong, Sasithorn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GSC EMIT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07580"/>
                  </a:ext>
                </a:extLst>
              </a:tr>
              <a:tr h="491799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2. Wongkornvanich, Anunsith (Sea)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GSC EMIT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5063"/>
                  </a:ext>
                </a:extLst>
              </a:tr>
              <a:tr h="606327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3. Chia-Piyasakul, Karnrawee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GSC EMIT</a:t>
                      </a:r>
                    </a:p>
                    <a:p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3818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2420"/>
              </p:ext>
            </p:extLst>
          </p:nvPr>
        </p:nvGraphicFramePr>
        <p:xfrm>
          <a:off x="4862945" y="2967645"/>
          <a:ext cx="6059978" cy="203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13">
                  <a:extLst>
                    <a:ext uri="{9D8B030D-6E8A-4147-A177-3AD203B41FA5}">
                      <a16:colId xmlns:a16="http://schemas.microsoft.com/office/drawing/2014/main" val="2392704665"/>
                    </a:ext>
                  </a:extLst>
                </a:gridCol>
                <a:gridCol w="1865509">
                  <a:extLst>
                    <a:ext uri="{9D8B030D-6E8A-4147-A177-3AD203B41FA5}">
                      <a16:colId xmlns:a16="http://schemas.microsoft.com/office/drawing/2014/main" val="1219337431"/>
                    </a:ext>
                  </a:extLst>
                </a:gridCol>
                <a:gridCol w="1408256">
                  <a:extLst>
                    <a:ext uri="{9D8B030D-6E8A-4147-A177-3AD203B41FA5}">
                      <a16:colId xmlns:a16="http://schemas.microsoft.com/office/drawing/2014/main" val="1796620363"/>
                    </a:ext>
                  </a:extLst>
                </a:gridCol>
              </a:tblGrid>
              <a:tr h="481142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Your score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2995"/>
                  </a:ext>
                </a:extLst>
              </a:tr>
              <a:tr h="481142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1. Chalong, Sasithorn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GSC EMIT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07580"/>
                  </a:ext>
                </a:extLst>
              </a:tr>
              <a:tr h="481142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2. Wongkornvanich, Anunsith (Sea)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GSC EMIT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5063"/>
                  </a:ext>
                </a:extLst>
              </a:tr>
              <a:tr h="59319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3. Chia-Piyasakul, Karnrawee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GSC EMIT</a:t>
                      </a:r>
                    </a:p>
                    <a:p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3818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43011" y="274320"/>
            <a:ext cx="1654233" cy="191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269" cy="5976851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00911"/>
              </p:ext>
            </p:extLst>
          </p:nvPr>
        </p:nvGraphicFramePr>
        <p:xfrm>
          <a:off x="4862945" y="885920"/>
          <a:ext cx="6059978" cy="2231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394">
                  <a:extLst>
                    <a:ext uri="{9D8B030D-6E8A-4147-A177-3AD203B41FA5}">
                      <a16:colId xmlns:a16="http://schemas.microsoft.com/office/drawing/2014/main" val="2392704665"/>
                    </a:ext>
                  </a:extLst>
                </a:gridCol>
                <a:gridCol w="2034584">
                  <a:extLst>
                    <a:ext uri="{9D8B030D-6E8A-4147-A177-3AD203B41FA5}">
                      <a16:colId xmlns:a16="http://schemas.microsoft.com/office/drawing/2014/main" val="1796620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TOP SCORE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1. Chalong, Sasithorn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2. Wongkornvanich, Anunsith (Sea)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3. Chia-Piyasakul, Karnrawee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3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4. Apiwattanapron, Siraphatr (Off)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5906"/>
                  </a:ext>
                </a:extLst>
              </a:tr>
              <a:tr h="37715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5. Sukseree, Manasicha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250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591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52659"/>
              </p:ext>
            </p:extLst>
          </p:nvPr>
        </p:nvGraphicFramePr>
        <p:xfrm>
          <a:off x="4862945" y="3203633"/>
          <a:ext cx="6059978" cy="2231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394">
                  <a:extLst>
                    <a:ext uri="{9D8B030D-6E8A-4147-A177-3AD203B41FA5}">
                      <a16:colId xmlns:a16="http://schemas.microsoft.com/office/drawing/2014/main" val="2392704665"/>
                    </a:ext>
                  </a:extLst>
                </a:gridCol>
                <a:gridCol w="2034584">
                  <a:extLst>
                    <a:ext uri="{9D8B030D-6E8A-4147-A177-3AD203B41FA5}">
                      <a16:colId xmlns:a16="http://schemas.microsoft.com/office/drawing/2014/main" val="1796620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Your score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1. Chalong, Sasithorn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2. Wongkornvanich, Anunsith (Sea)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3. Chia-Piyasakul, Karnrawee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3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4. Apiwattanapron, Siraphatr (Off)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5906"/>
                  </a:ext>
                </a:extLst>
              </a:tr>
              <a:tr h="37715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5. Sukseree, Manasicha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250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5914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43011" y="274320"/>
            <a:ext cx="1654233" cy="191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269" cy="5976851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45573"/>
              </p:ext>
            </p:extLst>
          </p:nvPr>
        </p:nvGraphicFramePr>
        <p:xfrm>
          <a:off x="4862945" y="996142"/>
          <a:ext cx="6059978" cy="19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394">
                  <a:extLst>
                    <a:ext uri="{9D8B030D-6E8A-4147-A177-3AD203B41FA5}">
                      <a16:colId xmlns:a16="http://schemas.microsoft.com/office/drawing/2014/main" val="2392704665"/>
                    </a:ext>
                  </a:extLst>
                </a:gridCol>
                <a:gridCol w="2034584">
                  <a:extLst>
                    <a:ext uri="{9D8B030D-6E8A-4147-A177-3AD203B41FA5}">
                      <a16:colId xmlns:a16="http://schemas.microsoft.com/office/drawing/2014/main" val="1796620363"/>
                    </a:ext>
                  </a:extLst>
                </a:gridCol>
              </a:tblGrid>
              <a:tr h="494954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TOP SCORE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2995"/>
                  </a:ext>
                </a:extLst>
              </a:tr>
              <a:tr h="494954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1. Chalong, Sasithorn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07580"/>
                  </a:ext>
                </a:extLst>
              </a:tr>
              <a:tr h="494954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2. Wongkornvanich, Anunsith (Sea)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5063"/>
                  </a:ext>
                </a:extLst>
              </a:tr>
              <a:tr h="494954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3. Chia-Piyasakul, Karnrawee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3818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67926"/>
              </p:ext>
            </p:extLst>
          </p:nvPr>
        </p:nvGraphicFramePr>
        <p:xfrm>
          <a:off x="4862945" y="2975957"/>
          <a:ext cx="6059978" cy="198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394">
                  <a:extLst>
                    <a:ext uri="{9D8B030D-6E8A-4147-A177-3AD203B41FA5}">
                      <a16:colId xmlns:a16="http://schemas.microsoft.com/office/drawing/2014/main" val="2392704665"/>
                    </a:ext>
                  </a:extLst>
                </a:gridCol>
                <a:gridCol w="2034584">
                  <a:extLst>
                    <a:ext uri="{9D8B030D-6E8A-4147-A177-3AD203B41FA5}">
                      <a16:colId xmlns:a16="http://schemas.microsoft.com/office/drawing/2014/main" val="1796620363"/>
                    </a:ext>
                  </a:extLst>
                </a:gridCol>
              </a:tblGrid>
              <a:tr h="496685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Your score</a:t>
                      </a:r>
                      <a:endParaRPr lang="en-US" sz="1400" b="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rgbClr val="B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2995"/>
                  </a:ext>
                </a:extLst>
              </a:tr>
              <a:tr h="496685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1. Chalong, Sasithorn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07580"/>
                  </a:ext>
                </a:extLst>
              </a:tr>
              <a:tr h="496685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2. Wongkornvanich, Anunsith (Sea)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400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45063"/>
                  </a:ext>
                </a:extLst>
              </a:tr>
              <a:tr h="496685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EMprint" panose="020B0503020204020204" pitchFamily="34" charset="0"/>
                          <a:ea typeface="EMprint" panose="020B0503020204020204" pitchFamily="34" charset="0"/>
                          <a:cs typeface="+mn-cs"/>
                        </a:rPr>
                        <a:t>3. Chia-Piyasakul, Karnrawee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EMprint" panose="020B0503020204020204" pitchFamily="34" charset="0"/>
                          <a:ea typeface="EMprint" panose="020B0503020204020204" pitchFamily="34" charset="0"/>
                        </a:rPr>
                        <a:t>350</a:t>
                      </a:r>
                      <a:endParaRPr lang="en-US" sz="1200" dirty="0">
                        <a:latin typeface="EMprint" panose="020B0503020204020204" pitchFamily="34" charset="0"/>
                        <a:ea typeface="EMprint" panose="020B05030202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3818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43011" y="274320"/>
            <a:ext cx="1654233" cy="191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360</Words>
  <Application>Microsoft Office PowerPoint</Application>
  <PresentationFormat>Widescreen</PresentationFormat>
  <Paragraphs>129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EMprint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ExxonMobil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Suwanwitwaj, Nutthapoom</dc:creator>
  <cp:lastModifiedBy>Suwanwitwaj, Nutthapoom</cp:lastModifiedBy>
  <cp:revision>15</cp:revision>
  <dcterms:created xsi:type="dcterms:W3CDTF">2022-02-23T04:49:17Z</dcterms:created>
  <dcterms:modified xsi:type="dcterms:W3CDTF">2022-03-10T06:36:51Z</dcterms:modified>
</cp:coreProperties>
</file>