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40" d="100"/>
          <a:sy n="140" d="100"/>
        </p:scale>
        <p:origin x="-1272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50CB-9434-469F-A300-0C94D82C6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B2028-A6ED-4216-ABE9-1694D63C7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E440-8E07-42F7-B634-5274544B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0D2-A6FC-4D16-83BE-F2539BEB7E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C07B-FAB1-4628-9285-A3E81F06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DF26F-F74D-47CF-8628-D452CAE6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8A1D-4B11-47FE-87A8-AFEE6E5C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7EAF-6088-4D40-AE28-644D2A92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7CC9C-3BA5-4209-9760-72046B8F0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7C706-9FF9-49AB-9642-5A645755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0D2-A6FC-4D16-83BE-F2539BEB7E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A1C93-89EB-4D97-8FE3-8AB2737A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CFF0C-E4D5-4D5A-B75F-08F71EE5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8A1D-4B11-47FE-87A8-AFEE6E5C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5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2FE79-F00A-41E4-BFD2-7F19A7252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BA685-2911-4A38-924F-4E00DB3A1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647CE-F0A2-4DBB-9858-186B8A12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0D2-A6FC-4D16-83BE-F2539BEB7E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574D9-12B5-451A-8296-83347710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97A79-6F82-43D0-974B-0F66BA83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8A1D-4B11-47FE-87A8-AFEE6E5C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4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A8FF-FB06-46A4-91C8-0BB814B9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B1D4-E6FC-4BDE-B0F3-048DA5A11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8604-EB17-4144-B9DA-A6AA5BFA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0D2-A6FC-4D16-83BE-F2539BEB7E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382FB-A5C8-42A4-BB7A-90A9221B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5D543-C1C7-472E-8EBF-FC28A1FE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8A1D-4B11-47FE-87A8-AFEE6E5C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1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40E0-DBB8-4D70-A59C-4B2C32C5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68E3C-25F0-4E29-AA33-F8966F298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B2F5C-2D95-4729-9B87-FFAD18F3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0D2-A6FC-4D16-83BE-F2539BEB7E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41F5C-137E-4F85-B1E3-A81DF44A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3154B-007D-4192-B0B3-59286BEB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8A1D-4B11-47FE-87A8-AFEE6E5C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5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A372-737D-4301-8057-A96D60E3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821E-2C88-4887-B707-5E1837B6E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2DC99-2193-4B04-8F10-DD54EAC0B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5FFDA-A852-4C63-84DB-695BB851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0D2-A6FC-4D16-83BE-F2539BEB7E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20AF9-E560-4B25-B76C-56A18FE8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DEA39-6F83-4767-A3CE-19CD5280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8A1D-4B11-47FE-87A8-AFEE6E5C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9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6E2D-F908-4253-BC97-6EA69F30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26A60-958C-4CDD-A0C2-4BF3762BC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90E79-DB15-4573-984D-0883F54AF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0077B-F923-4E64-A4EE-8F2466530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8A893-5740-45F4-AD85-6A757ACFF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B3C7-03EC-4D64-B388-52B3BC76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0D2-A6FC-4D16-83BE-F2539BEB7E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9DC34-22FA-4814-904E-5501E49A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55C3E-899D-43A8-B8B3-2C295601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8A1D-4B11-47FE-87A8-AFEE6E5C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0FDD-6595-43A9-BDF9-36F9D49A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7FF75-24C2-4A92-8B74-873D3F3E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0D2-A6FC-4D16-83BE-F2539BEB7E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65A05-C169-4B05-8819-9911E388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3BC75-C0A3-48B5-9567-2CAA916E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8A1D-4B11-47FE-87A8-AFEE6E5C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13D40-2B3A-43E5-A3CE-AC0D51D4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0D2-A6FC-4D16-83BE-F2539BEB7E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2FA3B-330B-404C-8C4F-5200B2C3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5B336-C5BF-4F78-B1DC-8679860F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8A1D-4B11-47FE-87A8-AFEE6E5C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2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6EEB-0779-4B93-8D4D-4EF35F33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7F6E-557D-4CCD-971C-1DB22D87C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AB11C-2AE0-43D7-BA49-563F570C6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273F0-B563-41CF-AAE3-29577A6A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0D2-A6FC-4D16-83BE-F2539BEB7E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B5A87-274F-4292-962D-6E312AEB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D3BD2-3200-4D82-92E8-16060BC7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8A1D-4B11-47FE-87A8-AFEE6E5C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3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1413-611F-45BC-BA29-CF7A6EC2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75AE3-F30C-4E2E-B36C-3C22F8D94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CA3D9-4999-456A-8EE8-EF283346B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CDB8-7441-40BD-8428-B42A9B07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0D2-A6FC-4D16-83BE-F2539BEB7E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032A3-31E6-4FD3-8991-43DC8616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FA603-5C73-4AF3-9674-E02E4E30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8A1D-4B11-47FE-87A8-AFEE6E5C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59E7B-CA9A-4C2F-B80F-8E5EB818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F5E6B-F2B6-45DB-AA36-065733BB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58867-2A1E-4484-825F-5FCBCA78F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280D2-A6FC-4D16-83BE-F2539BEB7E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981D0-60E6-4A67-8F38-B5D9FD169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CE20D-27AC-4458-BD34-C50604A03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E8A1D-4B11-47FE-87A8-AFEE6E5C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3A85-4A64-447C-B921-0DEB40935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42497-D171-4D27-8F26-5DF56D230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6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230">
            <a:extLst>
              <a:ext uri="{FF2B5EF4-FFF2-40B4-BE49-F238E27FC236}">
                <a16:creationId xmlns:a16="http://schemas.microsoft.com/office/drawing/2014/main" id="{455ABBF0-959D-47EA-A1B1-D01AC7927603}"/>
              </a:ext>
            </a:extLst>
          </p:cNvPr>
          <p:cNvGrpSpPr/>
          <p:nvPr/>
        </p:nvGrpSpPr>
        <p:grpSpPr>
          <a:xfrm>
            <a:off x="4396587" y="83889"/>
            <a:ext cx="5150399" cy="7246026"/>
            <a:chOff x="4396587" y="83889"/>
            <a:chExt cx="5150399" cy="724602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E4F228D-A45C-48D4-9C1F-6ECEE35BA3CF}"/>
                </a:ext>
              </a:extLst>
            </p:cNvPr>
            <p:cNvSpPr/>
            <p:nvPr/>
          </p:nvSpPr>
          <p:spPr>
            <a:xfrm>
              <a:off x="4951107" y="83889"/>
              <a:ext cx="902806" cy="30201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78755788-0E15-4EF4-8C26-F4DDD027342B}"/>
                </a:ext>
              </a:extLst>
            </p:cNvPr>
            <p:cNvSpPr/>
            <p:nvPr/>
          </p:nvSpPr>
          <p:spPr>
            <a:xfrm>
              <a:off x="4627224" y="636116"/>
              <a:ext cx="1550563" cy="569667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Sim End?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9F292EF-CE4B-4CC4-9A23-1DA24165C6AE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flipH="1">
              <a:off x="5402506" y="385900"/>
              <a:ext cx="4" cy="2502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DA00709-C9C5-4534-8EED-C94C80425A2C}"/>
                </a:ext>
              </a:extLst>
            </p:cNvPr>
            <p:cNvCxnSpPr>
              <a:cxnSpLocks/>
              <a:stCxn id="5" idx="2"/>
              <a:endCxn id="19" idx="0"/>
            </p:cNvCxnSpPr>
            <p:nvPr/>
          </p:nvCxnSpPr>
          <p:spPr>
            <a:xfrm>
              <a:off x="5402506" y="1205783"/>
              <a:ext cx="4" cy="254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4F138E5-DF51-414D-AE17-F558A232460E}"/>
                </a:ext>
              </a:extLst>
            </p:cNvPr>
            <p:cNvSpPr/>
            <p:nvPr/>
          </p:nvSpPr>
          <p:spPr>
            <a:xfrm>
              <a:off x="4627228" y="1459921"/>
              <a:ext cx="1550563" cy="46978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Initial </a:t>
              </a:r>
              <a:r>
                <a:rPr lang="en-US" sz="1400" dirty="0" err="1">
                  <a:solidFill>
                    <a:schemeClr val="tx1"/>
                  </a:solidFill>
                </a:rPr>
                <a:t>WiFi</a:t>
              </a:r>
              <a:r>
                <a:rPr lang="en-US" sz="1400" dirty="0">
                  <a:solidFill>
                    <a:schemeClr val="tx1"/>
                  </a:solidFill>
                </a:rPr>
                <a:t> State</a:t>
              </a:r>
            </a:p>
          </p:txBody>
        </p:sp>
        <p:sp>
          <p:nvSpPr>
            <p:cNvPr id="36" name="Flowchart: Decision 35">
              <a:extLst>
                <a:ext uri="{FF2B5EF4-FFF2-40B4-BE49-F238E27FC236}">
                  <a16:creationId xmlns:a16="http://schemas.microsoft.com/office/drawing/2014/main" id="{9860D2A9-E125-4B32-8DEE-4231E2DBB25F}"/>
                </a:ext>
              </a:extLst>
            </p:cNvPr>
            <p:cNvSpPr/>
            <p:nvPr/>
          </p:nvSpPr>
          <p:spPr>
            <a:xfrm>
              <a:off x="4609750" y="2114303"/>
              <a:ext cx="1585518" cy="70467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</a:rPr>
                <a:t>WiFi</a:t>
              </a:r>
              <a:r>
                <a:rPr lang="en-US" sz="1100" b="1" dirty="0">
                  <a:solidFill>
                    <a:schemeClr val="tx1"/>
                  </a:solidFill>
                </a:rPr>
                <a:t> Status = 1?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AF13DD1-DE19-4E06-A2C9-9641BA6CC243}"/>
                </a:ext>
              </a:extLst>
            </p:cNvPr>
            <p:cNvCxnSpPr>
              <a:cxnSpLocks/>
              <a:stCxn id="19" idx="2"/>
              <a:endCxn id="36" idx="0"/>
            </p:cNvCxnSpPr>
            <p:nvPr/>
          </p:nvCxnSpPr>
          <p:spPr>
            <a:xfrm flipH="1">
              <a:off x="5402509" y="1929703"/>
              <a:ext cx="1" cy="184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BF28AB2-9A80-4F21-8E09-FF8AB24E6B9D}"/>
                </a:ext>
              </a:extLst>
            </p:cNvPr>
            <p:cNvCxnSpPr>
              <a:cxnSpLocks/>
              <a:stCxn id="36" idx="2"/>
              <a:endCxn id="57" idx="0"/>
            </p:cNvCxnSpPr>
            <p:nvPr/>
          </p:nvCxnSpPr>
          <p:spPr>
            <a:xfrm>
              <a:off x="5402509" y="2818977"/>
              <a:ext cx="0" cy="2776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074589C-21CA-4BDE-844B-570DCFAC9F96}"/>
                </a:ext>
              </a:extLst>
            </p:cNvPr>
            <p:cNvSpPr txBox="1"/>
            <p:nvPr/>
          </p:nvSpPr>
          <p:spPr>
            <a:xfrm>
              <a:off x="5009129" y="2758535"/>
              <a:ext cx="451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No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4D226AE-517F-478A-A4CE-7BEAA5E433F9}"/>
                </a:ext>
              </a:extLst>
            </p:cNvPr>
            <p:cNvCxnSpPr>
              <a:cxnSpLocks/>
              <a:stCxn id="36" idx="3"/>
              <a:endCxn id="60" idx="1"/>
            </p:cNvCxnSpPr>
            <p:nvPr/>
          </p:nvCxnSpPr>
          <p:spPr>
            <a:xfrm>
              <a:off x="6195268" y="2466640"/>
              <a:ext cx="620699" cy="107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B408B9-3054-42E4-B9DD-C7DF55C85AFB}"/>
                </a:ext>
              </a:extLst>
            </p:cNvPr>
            <p:cNvSpPr txBox="1"/>
            <p:nvPr/>
          </p:nvSpPr>
          <p:spPr>
            <a:xfrm>
              <a:off x="5413950" y="1159247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No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A4A4B7-B42A-434C-BF50-D05848F0B852}"/>
                </a:ext>
              </a:extLst>
            </p:cNvPr>
            <p:cNvSpPr txBox="1"/>
            <p:nvPr/>
          </p:nvSpPr>
          <p:spPr>
            <a:xfrm>
              <a:off x="6177791" y="2191624"/>
              <a:ext cx="425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CB744BA-0FED-4230-B2FA-9332AB64085F}"/>
                    </a:ext>
                  </a:extLst>
                </p:cNvPr>
                <p:cNvSpPr/>
                <p:nvPr/>
              </p:nvSpPr>
              <p:spPr>
                <a:xfrm>
                  <a:off x="4853362" y="3656053"/>
                  <a:ext cx="1098289" cy="3077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CB744BA-0FED-4230-B2FA-9332AB6408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3362" y="3656053"/>
                  <a:ext cx="1098289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B1A4588C-FD34-4CC8-BD95-FD43D5564C26}"/>
                    </a:ext>
                  </a:extLst>
                </p:cNvPr>
                <p:cNvSpPr/>
                <p:nvPr/>
              </p:nvSpPr>
              <p:spPr>
                <a:xfrm>
                  <a:off x="4853364" y="3096611"/>
                  <a:ext cx="1098289" cy="30777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Gen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B1A4588C-FD34-4CC8-BD95-FD43D5564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3364" y="3096611"/>
                  <a:ext cx="1098289" cy="307777"/>
                </a:xfrm>
                <a:prstGeom prst="roundRect">
                  <a:avLst/>
                </a:prstGeom>
                <a:blipFill>
                  <a:blip r:embed="rId3"/>
                  <a:stretch>
                    <a:fillRect t="-1923" b="-1923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2A2D14B6-6502-4FD9-9921-512858A68D3C}"/>
                    </a:ext>
                  </a:extLst>
                </p:cNvPr>
                <p:cNvSpPr/>
                <p:nvPr/>
              </p:nvSpPr>
              <p:spPr>
                <a:xfrm>
                  <a:off x="6815967" y="2297995"/>
                  <a:ext cx="840052" cy="35886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Gen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2A2D14B6-6502-4FD9-9921-512858A68D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967" y="2297995"/>
                  <a:ext cx="840052" cy="358863"/>
                </a:xfrm>
                <a:prstGeom prst="roundRect">
                  <a:avLst/>
                </a:prstGeom>
                <a:blipFill>
                  <a:blip r:embed="rId4"/>
                  <a:stretch>
                    <a:fillRect b="-819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E4D90226-9D29-4357-9C99-52EFD487964C}"/>
                </a:ext>
              </a:extLst>
            </p:cNvPr>
            <p:cNvSpPr/>
            <p:nvPr/>
          </p:nvSpPr>
          <p:spPr>
            <a:xfrm>
              <a:off x="6602972" y="2875391"/>
              <a:ext cx="1271451" cy="46978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Initial Signal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Status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3D2768A-6D49-428B-8970-92E8D25C5B30}"/>
                </a:ext>
              </a:extLst>
            </p:cNvPr>
            <p:cNvCxnSpPr>
              <a:cxnSpLocks/>
              <a:stCxn id="60" idx="2"/>
              <a:endCxn id="64" idx="0"/>
            </p:cNvCxnSpPr>
            <p:nvPr/>
          </p:nvCxnSpPr>
          <p:spPr>
            <a:xfrm>
              <a:off x="7235993" y="2656858"/>
              <a:ext cx="2705" cy="2185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lowchart: Decision 69">
              <a:extLst>
                <a:ext uri="{FF2B5EF4-FFF2-40B4-BE49-F238E27FC236}">
                  <a16:creationId xmlns:a16="http://schemas.microsoft.com/office/drawing/2014/main" id="{59235B9B-ABD4-4DA5-A953-75661A474633}"/>
                </a:ext>
              </a:extLst>
            </p:cNvPr>
            <p:cNvSpPr/>
            <p:nvPr/>
          </p:nvSpPr>
          <p:spPr>
            <a:xfrm>
              <a:off x="6443234" y="3611493"/>
              <a:ext cx="1585518" cy="70467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Signal</a:t>
              </a:r>
              <a:r>
                <a:rPr lang="en-US" sz="1100" b="1" dirty="0">
                  <a:solidFill>
                    <a:schemeClr val="tx1"/>
                  </a:solidFill>
                </a:rPr>
                <a:t> Status = G?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A58F0FA-ED0D-4598-A7B4-F3AB0EC953F9}"/>
                </a:ext>
              </a:extLst>
            </p:cNvPr>
            <p:cNvCxnSpPr>
              <a:cxnSpLocks/>
              <a:stCxn id="64" idx="2"/>
              <a:endCxn id="70" idx="0"/>
            </p:cNvCxnSpPr>
            <p:nvPr/>
          </p:nvCxnSpPr>
          <p:spPr>
            <a:xfrm flipH="1">
              <a:off x="7235993" y="3345173"/>
              <a:ext cx="2705" cy="2663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36419AB4-F8F5-46AF-930C-71A160300B17}"/>
                    </a:ext>
                  </a:extLst>
                </p:cNvPr>
                <p:cNvSpPr/>
                <p:nvPr/>
              </p:nvSpPr>
              <p:spPr>
                <a:xfrm>
                  <a:off x="6697126" y="4605962"/>
                  <a:ext cx="1098289" cy="30777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Gen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36419AB4-F8F5-46AF-930C-71A160300B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7126" y="4605962"/>
                  <a:ext cx="1098289" cy="307777"/>
                </a:xfrm>
                <a:prstGeom prst="roundRect">
                  <a:avLst/>
                </a:prstGeom>
                <a:blipFill>
                  <a:blip r:embed="rId5"/>
                  <a:stretch>
                    <a:fillRect t="-1923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0BACA97-7174-4002-8726-4E95FFBE4EB5}"/>
                </a:ext>
              </a:extLst>
            </p:cNvPr>
            <p:cNvCxnSpPr>
              <a:cxnSpLocks/>
              <a:stCxn id="70" idx="2"/>
              <a:endCxn id="86" idx="0"/>
            </p:cNvCxnSpPr>
            <p:nvPr/>
          </p:nvCxnSpPr>
          <p:spPr>
            <a:xfrm>
              <a:off x="7235993" y="4316167"/>
              <a:ext cx="10278" cy="2897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4E16F89-FC7A-4276-96D8-00F414837FAF}"/>
                </a:ext>
              </a:extLst>
            </p:cNvPr>
            <p:cNvSpPr txBox="1"/>
            <p:nvPr/>
          </p:nvSpPr>
          <p:spPr>
            <a:xfrm>
              <a:off x="6877154" y="4292818"/>
              <a:ext cx="491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No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C8C7BEED-12BA-448B-B0D4-28041B39FF3B}"/>
                </a:ext>
              </a:extLst>
            </p:cNvPr>
            <p:cNvCxnSpPr>
              <a:cxnSpLocks/>
              <a:stCxn id="70" idx="3"/>
              <a:endCxn id="93" idx="1"/>
            </p:cNvCxnSpPr>
            <p:nvPr/>
          </p:nvCxnSpPr>
          <p:spPr>
            <a:xfrm>
              <a:off x="8028752" y="3963830"/>
              <a:ext cx="5018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23D5466-598A-4687-BB47-2C2EEED80581}"/>
                </a:ext>
              </a:extLst>
            </p:cNvPr>
            <p:cNvSpPr txBox="1"/>
            <p:nvPr/>
          </p:nvSpPr>
          <p:spPr>
            <a:xfrm>
              <a:off x="8032527" y="3656052"/>
              <a:ext cx="425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26783F89-C1FD-4DD4-B652-5E257DCBF7A2}"/>
                    </a:ext>
                  </a:extLst>
                </p:cNvPr>
                <p:cNvSpPr/>
                <p:nvPr/>
              </p:nvSpPr>
              <p:spPr>
                <a:xfrm>
                  <a:off x="8530607" y="3784398"/>
                  <a:ext cx="840052" cy="35886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Gen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26783F89-C1FD-4DD4-B652-5E257DCBF7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0607" y="3784398"/>
                  <a:ext cx="840052" cy="358863"/>
                </a:xfrm>
                <a:prstGeom prst="round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0F409FA-FEF6-4E91-A229-8398E888FD16}"/>
                    </a:ext>
                  </a:extLst>
                </p:cNvPr>
                <p:cNvSpPr/>
                <p:nvPr/>
              </p:nvSpPr>
              <p:spPr>
                <a:xfrm>
                  <a:off x="6649916" y="5156438"/>
                  <a:ext cx="1192707" cy="3077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0F409FA-FEF6-4E91-A229-8398E888FD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916" y="5156438"/>
                  <a:ext cx="1192707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A4F42A9-7D4E-4C44-9550-E086AA9F0266}"/>
                    </a:ext>
                  </a:extLst>
                </p:cNvPr>
                <p:cNvSpPr/>
                <p:nvPr/>
              </p:nvSpPr>
              <p:spPr>
                <a:xfrm>
                  <a:off x="8354279" y="4652910"/>
                  <a:ext cx="1192707" cy="3077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A4F42A9-7D4E-4C44-9550-E086AA9F02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279" y="4652910"/>
                  <a:ext cx="1192707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5E20212-472C-4BDB-86F0-068F26B44227}"/>
                </a:ext>
              </a:extLst>
            </p:cNvPr>
            <p:cNvCxnSpPr>
              <a:cxnSpLocks/>
              <a:stCxn id="57" idx="2"/>
              <a:endCxn id="51" idx="0"/>
            </p:cNvCxnSpPr>
            <p:nvPr/>
          </p:nvCxnSpPr>
          <p:spPr>
            <a:xfrm flipH="1">
              <a:off x="5402507" y="3404388"/>
              <a:ext cx="2" cy="2516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2449CD6-B8E0-45F0-AAF2-2C7C3397E698}"/>
                </a:ext>
              </a:extLst>
            </p:cNvPr>
            <p:cNvCxnSpPr>
              <a:cxnSpLocks/>
              <a:stCxn id="86" idx="2"/>
              <a:endCxn id="96" idx="0"/>
            </p:cNvCxnSpPr>
            <p:nvPr/>
          </p:nvCxnSpPr>
          <p:spPr>
            <a:xfrm flipH="1">
              <a:off x="7246270" y="4913739"/>
              <a:ext cx="1" cy="242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C0353AA-AC02-456A-8CC6-719CDE02BC49}"/>
                </a:ext>
              </a:extLst>
            </p:cNvPr>
            <p:cNvCxnSpPr>
              <a:cxnSpLocks/>
              <a:stCxn id="93" idx="2"/>
              <a:endCxn id="97" idx="0"/>
            </p:cNvCxnSpPr>
            <p:nvPr/>
          </p:nvCxnSpPr>
          <p:spPr>
            <a:xfrm>
              <a:off x="8950633" y="4143261"/>
              <a:ext cx="0" cy="5096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Flowchart: Decision 109">
                  <a:extLst>
                    <a:ext uri="{FF2B5EF4-FFF2-40B4-BE49-F238E27FC236}">
                      <a16:creationId xmlns:a16="http://schemas.microsoft.com/office/drawing/2014/main" id="{A52DD57E-161B-40A6-A985-ACA90E6F153B}"/>
                    </a:ext>
                  </a:extLst>
                </p:cNvPr>
                <p:cNvSpPr/>
                <p:nvPr/>
              </p:nvSpPr>
              <p:spPr>
                <a:xfrm>
                  <a:off x="6649916" y="5706914"/>
                  <a:ext cx="1192700" cy="529576"/>
                </a:xfrm>
                <a:prstGeom prst="flowChartDecisi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0" name="Flowchart: Decision 109">
                  <a:extLst>
                    <a:ext uri="{FF2B5EF4-FFF2-40B4-BE49-F238E27FC236}">
                      <a16:creationId xmlns:a16="http://schemas.microsoft.com/office/drawing/2014/main" id="{A52DD57E-161B-40A6-A985-ACA90E6F15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916" y="5706914"/>
                  <a:ext cx="1192700" cy="529576"/>
                </a:xfrm>
                <a:prstGeom prst="flowChartDecision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Flowchart: Decision 153">
                  <a:extLst>
                    <a:ext uri="{FF2B5EF4-FFF2-40B4-BE49-F238E27FC236}">
                      <a16:creationId xmlns:a16="http://schemas.microsoft.com/office/drawing/2014/main" id="{C82A2770-996F-46CD-9668-F07451581900}"/>
                    </a:ext>
                  </a:extLst>
                </p:cNvPr>
                <p:cNvSpPr/>
                <p:nvPr/>
              </p:nvSpPr>
              <p:spPr>
                <a:xfrm>
                  <a:off x="8354279" y="5177338"/>
                  <a:ext cx="1192700" cy="529576"/>
                </a:xfrm>
                <a:prstGeom prst="flowChartDecisi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4" name="Flowchart: Decision 153">
                  <a:extLst>
                    <a:ext uri="{FF2B5EF4-FFF2-40B4-BE49-F238E27FC236}">
                      <a16:creationId xmlns:a16="http://schemas.microsoft.com/office/drawing/2014/main" id="{C82A2770-996F-46CD-9668-F07451581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279" y="5177338"/>
                  <a:ext cx="1192700" cy="529576"/>
                </a:xfrm>
                <a:prstGeom prst="flowChartDecision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C51E143-ED93-4D0E-8A22-0986313C4BD5}"/>
                </a:ext>
              </a:extLst>
            </p:cNvPr>
            <p:cNvCxnSpPr>
              <a:cxnSpLocks/>
              <a:stCxn id="96" idx="2"/>
              <a:endCxn id="110" idx="0"/>
            </p:cNvCxnSpPr>
            <p:nvPr/>
          </p:nvCxnSpPr>
          <p:spPr>
            <a:xfrm flipH="1">
              <a:off x="7246266" y="5464215"/>
              <a:ext cx="4" cy="242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633BFABA-4B34-49E4-897C-A6941685A24A}"/>
                </a:ext>
              </a:extLst>
            </p:cNvPr>
            <p:cNvCxnSpPr>
              <a:stCxn id="154" idx="1"/>
              <a:endCxn id="86" idx="3"/>
            </p:cNvCxnSpPr>
            <p:nvPr/>
          </p:nvCxnSpPr>
          <p:spPr>
            <a:xfrm rot="10800000">
              <a:off x="7795415" y="4759852"/>
              <a:ext cx="558864" cy="682275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E4DA7A7-C08D-45D4-BC2C-4A0C6F793BF9}"/>
                </a:ext>
              </a:extLst>
            </p:cNvPr>
            <p:cNvCxnSpPr>
              <a:cxnSpLocks/>
              <a:stCxn id="97" idx="2"/>
              <a:endCxn id="154" idx="0"/>
            </p:cNvCxnSpPr>
            <p:nvPr/>
          </p:nvCxnSpPr>
          <p:spPr>
            <a:xfrm flipH="1">
              <a:off x="8950629" y="4960687"/>
              <a:ext cx="4" cy="2166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4539489-D01A-46B6-836B-A1E39D68B002}"/>
                </a:ext>
              </a:extLst>
            </p:cNvPr>
            <p:cNvSpPr txBox="1"/>
            <p:nvPr/>
          </p:nvSpPr>
          <p:spPr>
            <a:xfrm>
              <a:off x="8074846" y="5112856"/>
              <a:ext cx="425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Yes</a:t>
              </a:r>
            </a:p>
          </p:txBody>
        </p:sp>
        <p:cxnSp>
          <p:nvCxnSpPr>
            <p:cNvPr id="168" name="Connector: Elbow 167">
              <a:extLst>
                <a:ext uri="{FF2B5EF4-FFF2-40B4-BE49-F238E27FC236}">
                  <a16:creationId xmlns:a16="http://schemas.microsoft.com/office/drawing/2014/main" id="{636A05EA-45FD-4C46-A449-C946636E3B58}"/>
                </a:ext>
              </a:extLst>
            </p:cNvPr>
            <p:cNvCxnSpPr>
              <a:cxnSpLocks/>
              <a:stCxn id="110" idx="3"/>
              <a:endCxn id="93" idx="3"/>
            </p:cNvCxnSpPr>
            <p:nvPr/>
          </p:nvCxnSpPr>
          <p:spPr>
            <a:xfrm flipV="1">
              <a:off x="7842616" y="3963830"/>
              <a:ext cx="1528043" cy="2007872"/>
            </a:xfrm>
            <a:prstGeom prst="bentConnector3">
              <a:avLst>
                <a:gd name="adj1" fmla="val 12813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22DAFA1-B3BB-4509-81BE-D47BC71E20FB}"/>
                </a:ext>
              </a:extLst>
            </p:cNvPr>
            <p:cNvSpPr txBox="1"/>
            <p:nvPr/>
          </p:nvSpPr>
          <p:spPr>
            <a:xfrm>
              <a:off x="7795414" y="5653177"/>
              <a:ext cx="425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Yes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F5847AA-7BF0-47B6-9BE6-E9D0A044995F}"/>
                </a:ext>
              </a:extLst>
            </p:cNvPr>
            <p:cNvSpPr txBox="1"/>
            <p:nvPr/>
          </p:nvSpPr>
          <p:spPr>
            <a:xfrm>
              <a:off x="6877153" y="6133698"/>
              <a:ext cx="491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No</a:t>
              </a:r>
            </a:p>
          </p:txBody>
        </p:sp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E7442914-5700-4458-8623-93F2706F59B1}"/>
                </a:ext>
              </a:extLst>
            </p:cNvPr>
            <p:cNvCxnSpPr>
              <a:cxnSpLocks/>
              <a:stCxn id="154" idx="2"/>
            </p:cNvCxnSpPr>
            <p:nvPr/>
          </p:nvCxnSpPr>
          <p:spPr>
            <a:xfrm rot="5400000">
              <a:off x="7724731" y="5224494"/>
              <a:ext cx="743479" cy="170831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B15F216A-C030-4406-AE3B-A2EB270E83D1}"/>
                </a:ext>
              </a:extLst>
            </p:cNvPr>
            <p:cNvCxnSpPr>
              <a:cxnSpLocks/>
              <a:stCxn id="110" idx="2"/>
              <a:endCxn id="184" idx="0"/>
            </p:cNvCxnSpPr>
            <p:nvPr/>
          </p:nvCxnSpPr>
          <p:spPr>
            <a:xfrm flipH="1">
              <a:off x="7235993" y="6236490"/>
              <a:ext cx="10273" cy="375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0754A5C-DE0F-413F-9C89-9094BDDD5CAD}"/>
                </a:ext>
              </a:extLst>
            </p:cNvPr>
            <p:cNvSpPr txBox="1"/>
            <p:nvPr/>
          </p:nvSpPr>
          <p:spPr>
            <a:xfrm>
              <a:off x="8911820" y="6053799"/>
              <a:ext cx="491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No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Flowchart: Decision 183">
                  <a:extLst>
                    <a:ext uri="{FF2B5EF4-FFF2-40B4-BE49-F238E27FC236}">
                      <a16:creationId xmlns:a16="http://schemas.microsoft.com/office/drawing/2014/main" id="{CDAF732F-849E-411A-BAAE-A2114F9B0F40}"/>
                    </a:ext>
                  </a:extLst>
                </p:cNvPr>
                <p:cNvSpPr/>
                <p:nvPr/>
              </p:nvSpPr>
              <p:spPr>
                <a:xfrm>
                  <a:off x="6639643" y="6612389"/>
                  <a:ext cx="1192700" cy="529576"/>
                </a:xfrm>
                <a:prstGeom prst="flowChartDecisi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4" name="Flowchart: Decision 183">
                  <a:extLst>
                    <a:ext uri="{FF2B5EF4-FFF2-40B4-BE49-F238E27FC236}">
                      <a16:creationId xmlns:a16="http://schemas.microsoft.com/office/drawing/2014/main" id="{CDAF732F-849E-411A-BAAE-A2114F9B0F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643" y="6612389"/>
                  <a:ext cx="1192700" cy="529576"/>
                </a:xfrm>
                <a:prstGeom prst="flowChartDecision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Connector: Elbow 187">
              <a:extLst>
                <a:ext uri="{FF2B5EF4-FFF2-40B4-BE49-F238E27FC236}">
                  <a16:creationId xmlns:a16="http://schemas.microsoft.com/office/drawing/2014/main" id="{7197EC0C-8CC5-41B1-9258-83A09259E60F}"/>
                </a:ext>
              </a:extLst>
            </p:cNvPr>
            <p:cNvCxnSpPr>
              <a:cxnSpLocks/>
              <a:stCxn id="184" idx="1"/>
              <a:endCxn id="57" idx="3"/>
            </p:cNvCxnSpPr>
            <p:nvPr/>
          </p:nvCxnSpPr>
          <p:spPr>
            <a:xfrm rot="10800000">
              <a:off x="5951653" y="3250501"/>
              <a:ext cx="687990" cy="3626677"/>
            </a:xfrm>
            <a:prstGeom prst="bentConnector3">
              <a:avLst>
                <a:gd name="adj1" fmla="val 6289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Flowchart: Decision 192">
                  <a:extLst>
                    <a:ext uri="{FF2B5EF4-FFF2-40B4-BE49-F238E27FC236}">
                      <a16:creationId xmlns:a16="http://schemas.microsoft.com/office/drawing/2014/main" id="{25641F02-A389-4D57-8797-74057AFF45ED}"/>
                    </a:ext>
                  </a:extLst>
                </p:cNvPr>
                <p:cNvSpPr/>
                <p:nvPr/>
              </p:nvSpPr>
              <p:spPr>
                <a:xfrm>
                  <a:off x="4795383" y="4185354"/>
                  <a:ext cx="1192700" cy="529576"/>
                </a:xfrm>
                <a:prstGeom prst="flowChartDecisi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3" name="Flowchart: Decision 192">
                  <a:extLst>
                    <a:ext uri="{FF2B5EF4-FFF2-40B4-BE49-F238E27FC236}">
                      <a16:creationId xmlns:a16="http://schemas.microsoft.com/office/drawing/2014/main" id="{25641F02-A389-4D57-8797-74057AFF45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383" y="4185354"/>
                  <a:ext cx="1192700" cy="529576"/>
                </a:xfrm>
                <a:prstGeom prst="flowChartDecision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9E913F84-B55C-406D-89E1-8D7C03A6B01D}"/>
                </a:ext>
              </a:extLst>
            </p:cNvPr>
            <p:cNvCxnSpPr>
              <a:cxnSpLocks/>
              <a:stCxn id="51" idx="2"/>
              <a:endCxn id="193" idx="0"/>
            </p:cNvCxnSpPr>
            <p:nvPr/>
          </p:nvCxnSpPr>
          <p:spPr>
            <a:xfrm flipH="1">
              <a:off x="5391733" y="3963830"/>
              <a:ext cx="10774" cy="2215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or: Elbow 200">
              <a:extLst>
                <a:ext uri="{FF2B5EF4-FFF2-40B4-BE49-F238E27FC236}">
                  <a16:creationId xmlns:a16="http://schemas.microsoft.com/office/drawing/2014/main" id="{D95D92C2-A52F-46BC-BB90-BB3C3FE6ADB9}"/>
                </a:ext>
              </a:extLst>
            </p:cNvPr>
            <p:cNvCxnSpPr>
              <a:stCxn id="193" idx="3"/>
              <a:endCxn id="50" idx="2"/>
            </p:cNvCxnSpPr>
            <p:nvPr/>
          </p:nvCxnSpPr>
          <p:spPr>
            <a:xfrm flipV="1">
              <a:off x="5988083" y="2499401"/>
              <a:ext cx="402299" cy="195074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AAB3213-D52F-46DC-A2D6-602C88212EC2}"/>
                </a:ext>
              </a:extLst>
            </p:cNvPr>
            <p:cNvSpPr txBox="1"/>
            <p:nvPr/>
          </p:nvSpPr>
          <p:spPr>
            <a:xfrm>
              <a:off x="5764051" y="4138929"/>
              <a:ext cx="425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Yes</a:t>
              </a:r>
            </a:p>
          </p:txBody>
        </p:sp>
        <p:cxnSp>
          <p:nvCxnSpPr>
            <p:cNvPr id="206" name="Connector: Elbow 205">
              <a:extLst>
                <a:ext uri="{FF2B5EF4-FFF2-40B4-BE49-F238E27FC236}">
                  <a16:creationId xmlns:a16="http://schemas.microsoft.com/office/drawing/2014/main" id="{F7E4629B-D01E-427C-AD14-D951E277B593}"/>
                </a:ext>
              </a:extLst>
            </p:cNvPr>
            <p:cNvCxnSpPr>
              <a:stCxn id="193" idx="2"/>
              <a:endCxn id="5" idx="1"/>
            </p:cNvCxnSpPr>
            <p:nvPr/>
          </p:nvCxnSpPr>
          <p:spPr>
            <a:xfrm rot="5400000" flipH="1">
              <a:off x="3112489" y="2435686"/>
              <a:ext cx="3793980" cy="764509"/>
            </a:xfrm>
            <a:prstGeom prst="bentConnector4">
              <a:avLst>
                <a:gd name="adj1" fmla="val -6025"/>
                <a:gd name="adj2" fmla="val 12990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or: Elbow 206">
              <a:extLst>
                <a:ext uri="{FF2B5EF4-FFF2-40B4-BE49-F238E27FC236}">
                  <a16:creationId xmlns:a16="http://schemas.microsoft.com/office/drawing/2014/main" id="{32040D98-245E-4D19-AD3B-BD7C993AE672}"/>
                </a:ext>
              </a:extLst>
            </p:cNvPr>
            <p:cNvCxnSpPr>
              <a:cxnSpLocks/>
              <a:stCxn id="184" idx="2"/>
            </p:cNvCxnSpPr>
            <p:nvPr/>
          </p:nvCxnSpPr>
          <p:spPr>
            <a:xfrm rot="5400000" flipH="1">
              <a:off x="4712039" y="4618011"/>
              <a:ext cx="2208502" cy="2839406"/>
            </a:xfrm>
            <a:prstGeom prst="bentConnector4">
              <a:avLst>
                <a:gd name="adj1" fmla="val -10351"/>
                <a:gd name="adj2" fmla="val 9991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8398DBF-2682-48AA-BABA-C28506933673}"/>
                </a:ext>
              </a:extLst>
            </p:cNvPr>
            <p:cNvSpPr txBox="1"/>
            <p:nvPr/>
          </p:nvSpPr>
          <p:spPr>
            <a:xfrm>
              <a:off x="4999128" y="4628677"/>
              <a:ext cx="491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No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937E702-D667-42A4-8418-22DED2614240}"/>
                </a:ext>
              </a:extLst>
            </p:cNvPr>
            <p:cNvSpPr txBox="1"/>
            <p:nvPr/>
          </p:nvSpPr>
          <p:spPr>
            <a:xfrm>
              <a:off x="6668384" y="7022138"/>
              <a:ext cx="491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No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46DDBEF-F1BC-4121-B97A-1770207FB395}"/>
                </a:ext>
              </a:extLst>
            </p:cNvPr>
            <p:cNvSpPr txBox="1"/>
            <p:nvPr/>
          </p:nvSpPr>
          <p:spPr>
            <a:xfrm>
              <a:off x="6214462" y="6564628"/>
              <a:ext cx="425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Yes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73DAFA3E-6F53-4618-BAD5-53D828ABAF9F}"/>
                </a:ext>
              </a:extLst>
            </p:cNvPr>
            <p:cNvSpPr/>
            <p:nvPr/>
          </p:nvSpPr>
          <p:spPr>
            <a:xfrm>
              <a:off x="6649916" y="741517"/>
              <a:ext cx="1014848" cy="3588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Print Report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6B10857D-3523-4E6E-810E-70E13DCDFFA7}"/>
                </a:ext>
              </a:extLst>
            </p:cNvPr>
            <p:cNvCxnSpPr>
              <a:cxnSpLocks/>
              <a:stCxn id="5" idx="3"/>
              <a:endCxn id="217" idx="1"/>
            </p:cNvCxnSpPr>
            <p:nvPr/>
          </p:nvCxnSpPr>
          <p:spPr>
            <a:xfrm flipV="1">
              <a:off x="6177787" y="920949"/>
              <a:ext cx="47212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77231F8E-ED51-4C3D-B0DF-BB16F89AAAE7}"/>
                </a:ext>
              </a:extLst>
            </p:cNvPr>
            <p:cNvSpPr txBox="1"/>
            <p:nvPr/>
          </p:nvSpPr>
          <p:spPr>
            <a:xfrm>
              <a:off x="6167016" y="631342"/>
              <a:ext cx="425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Yes</a:t>
              </a: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A837AA7-745F-4C9F-8DB8-76321A65DDD1}"/>
                </a:ext>
              </a:extLst>
            </p:cNvPr>
            <p:cNvSpPr/>
            <p:nvPr/>
          </p:nvSpPr>
          <p:spPr>
            <a:xfrm>
              <a:off x="8060936" y="769942"/>
              <a:ext cx="902806" cy="30201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91495FD8-C286-4244-A89E-1FDCD415DC00}"/>
                </a:ext>
              </a:extLst>
            </p:cNvPr>
            <p:cNvCxnSpPr>
              <a:cxnSpLocks/>
              <a:stCxn id="217" idx="3"/>
              <a:endCxn id="226" idx="2"/>
            </p:cNvCxnSpPr>
            <p:nvPr/>
          </p:nvCxnSpPr>
          <p:spPr>
            <a:xfrm flipV="1">
              <a:off x="7664764" y="920948"/>
              <a:ext cx="39617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84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72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Nuttuso</dc:creator>
  <cp:lastModifiedBy>Nuttuso</cp:lastModifiedBy>
  <cp:revision>7</cp:revision>
  <dcterms:created xsi:type="dcterms:W3CDTF">2019-11-25T13:09:41Z</dcterms:created>
  <dcterms:modified xsi:type="dcterms:W3CDTF">2019-11-25T14:34:27Z</dcterms:modified>
</cp:coreProperties>
</file>