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75BA-251D-4546-B6C3-116DE9A0A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8C2E7-707F-487B-B212-E201ABA18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5D608-5A1C-49CC-9670-EB746475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87F-133E-4A3B-AACD-839B0CFABF1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4AB1-B6F1-48DB-856C-7ECA2931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2E8D-2119-45A6-A320-69845123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58D-F5FD-44D3-AEFF-7EEFBC0C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7BAC-AD77-4305-87F6-BE6F6166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64FB7-7088-4861-AF9B-B00229AC3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1A97B-6562-4F10-B4D4-1D2DEC00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87F-133E-4A3B-AACD-839B0CFABF1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1481-0D9C-404E-9470-54DDCB6B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7F250-C5DC-46C6-ABBF-18E975CA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58D-F5FD-44D3-AEFF-7EEFBC0C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53A7B-0900-4899-9ADC-95143F4AC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E5C50-50F8-4D27-8F08-9155458FE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A491C-DC41-4935-975A-6F23FB87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87F-133E-4A3B-AACD-839B0CFABF1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9B71A-8F11-42FC-BFFC-AC54AB6E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6643-CC23-4EB9-B2B5-BF18D433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58D-F5FD-44D3-AEFF-7EEFBC0C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8970-AD28-4457-84DF-A9F33F51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B692-2688-47D2-9BC4-2CCB8F95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98DF2-2ADD-4993-8BDF-D7E521DF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87F-133E-4A3B-AACD-839B0CFABF1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CA30-94F1-4246-8CB0-C08FA78C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274D-2C25-4C7F-A3FA-64A7ED6C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58D-F5FD-44D3-AEFF-7EEFBC0C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8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6636-EBF4-4656-BB5C-03E54086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86AFC-253E-4FE6-829E-5F29572A9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FBF7D-3647-4406-8512-04DDD976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87F-133E-4A3B-AACD-839B0CFABF1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8725-095B-48E1-84C9-5D532661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61AE-7C69-40B6-B140-B939C10E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58D-F5FD-44D3-AEFF-7EEFBC0C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DA77-FDA2-4EAC-9AC3-EEF40F27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727A-EB3E-4478-9FE0-B9E3C4FA2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94615-A904-48A1-9CBB-5DDC3FF37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2E892-1E06-4D3A-8BA8-9CA83D71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87F-133E-4A3B-AACD-839B0CFABF1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ED63F-67C7-456A-AF52-26044868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2A1AB-6D94-46C8-8028-71431197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58D-F5FD-44D3-AEFF-7EEFBC0C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857F-68EA-40F5-954A-F0473502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15A9A-D68C-4532-896C-5AB3B0900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2061F-4C84-4E9D-A45B-5FA77768E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91FA4-9892-4B1E-811F-AA7EC0796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69F8F-4F34-4B8F-B2A7-4639A8D20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6E6C5-3C1E-4BF6-B60C-C69D27B1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87F-133E-4A3B-AACD-839B0CFABF1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CC31B-0DFA-41BD-8B83-0D073075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C9C69-325D-4610-9003-D5E9CC29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58D-F5FD-44D3-AEFF-7EEFBC0C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4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4A66-7860-4ED8-BFE1-B2FB28C5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3D06B-952E-4B02-A844-3DB790EE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87F-133E-4A3B-AACD-839B0CFABF1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C1FD4-97E9-4919-8C36-493FB57F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53DBE-2BDA-4578-8618-A2CF58B0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58D-F5FD-44D3-AEFF-7EEFBC0C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FFBD7-FEBA-4A8B-B804-476F1659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87F-133E-4A3B-AACD-839B0CFABF1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4A0D9-5472-4573-B718-DC0F1B7E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54D1F-2B0D-4AF3-B284-65685486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58D-F5FD-44D3-AEFF-7EEFBC0C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32FF-0A65-4984-B840-76203F86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3561-3115-42BA-941D-8F9F510B4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10A50-CB3B-43B5-9591-DACD450F2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52D2E-37F1-4CA3-8EC2-F08E920A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87F-133E-4A3B-AACD-839B0CFABF1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BF22-8A25-4BDE-9B58-A8AF0213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8CA83-F38C-42C5-8377-129CF7E0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58D-F5FD-44D3-AEFF-7EEFBC0C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0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9A3C-AF4D-4EB2-B5F3-BC42D8C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D35B7-707E-4AE1-B345-AD44F110A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9EB90-74BC-4763-AE3E-EB90BFB99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63293-0077-497F-A9E9-91D2AA04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87F-133E-4A3B-AACD-839B0CFABF1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EC36-E505-4D6E-ABAA-AB8B4E68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C453F-0B27-4DA6-9522-A40B9116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58D-F5FD-44D3-AEFF-7EEFBC0C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9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A244E-C343-471E-AF1F-D63295B3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AC1CF-6ECD-4DC9-A4EC-87A28E136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9A6C6-0C35-4A7A-A12A-666F4F3A1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887F-133E-4A3B-AACD-839B0CFABF1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6188-9E25-470C-80C0-8DA6D7E1D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0883-BB29-4DE3-9767-DED75C032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F58D-F5FD-44D3-AEFF-7EEFBC0C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roup 365">
            <a:extLst>
              <a:ext uri="{FF2B5EF4-FFF2-40B4-BE49-F238E27FC236}">
                <a16:creationId xmlns:a16="http://schemas.microsoft.com/office/drawing/2014/main" id="{C68AD316-31B9-45AA-A1C9-BFDC680932DB}"/>
              </a:ext>
            </a:extLst>
          </p:cNvPr>
          <p:cNvGrpSpPr/>
          <p:nvPr/>
        </p:nvGrpSpPr>
        <p:grpSpPr>
          <a:xfrm>
            <a:off x="1251613" y="150020"/>
            <a:ext cx="8959786" cy="9044079"/>
            <a:chOff x="1051588" y="111920"/>
            <a:chExt cx="8959786" cy="9044079"/>
          </a:xfrm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71682F72-7F7B-4605-BAE3-18CA5AE0B63A}"/>
                </a:ext>
              </a:extLst>
            </p:cNvPr>
            <p:cNvGrpSpPr/>
            <p:nvPr/>
          </p:nvGrpSpPr>
          <p:grpSpPr>
            <a:xfrm>
              <a:off x="1051588" y="111920"/>
              <a:ext cx="8959786" cy="9044079"/>
              <a:chOff x="1051588" y="111920"/>
              <a:chExt cx="8959786" cy="9044079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4314F06-2DC3-4DE7-BAB2-E06A465F5D77}"/>
                  </a:ext>
                </a:extLst>
              </p:cNvPr>
              <p:cNvSpPr/>
              <p:nvPr/>
            </p:nvSpPr>
            <p:spPr>
              <a:xfrm>
                <a:off x="4090994" y="111920"/>
                <a:ext cx="1047750" cy="44767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302" name="Flowchart: Decision 301">
                <a:extLst>
                  <a:ext uri="{FF2B5EF4-FFF2-40B4-BE49-F238E27FC236}">
                    <a16:creationId xmlns:a16="http://schemas.microsoft.com/office/drawing/2014/main" id="{0B6BF8DB-14CC-4207-BEB7-B6E4F598E9D9}"/>
                  </a:ext>
                </a:extLst>
              </p:cNvPr>
              <p:cNvSpPr/>
              <p:nvPr/>
            </p:nvSpPr>
            <p:spPr>
              <a:xfrm>
                <a:off x="3826699" y="859901"/>
                <a:ext cx="1562097" cy="897731"/>
              </a:xfrm>
              <a:prstGeom prst="flowChartDecision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Simulation End?</a:t>
                </a:r>
              </a:p>
            </p:txBody>
          </p: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5C2559ED-6638-450F-BE73-8396C5BECF19}"/>
                  </a:ext>
                </a:extLst>
              </p:cNvPr>
              <p:cNvCxnSpPr>
                <a:cxnSpLocks/>
                <a:stCxn id="5" idx="2"/>
                <a:endCxn id="302" idx="0"/>
              </p:cNvCxnSpPr>
              <p:nvPr/>
            </p:nvCxnSpPr>
            <p:spPr>
              <a:xfrm flipH="1">
                <a:off x="4607748" y="559595"/>
                <a:ext cx="7121" cy="300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4F1A3EE9-76BA-4A90-A59E-70AA67FB580E}"/>
                  </a:ext>
                </a:extLst>
              </p:cNvPr>
              <p:cNvCxnSpPr>
                <a:cxnSpLocks/>
                <a:stCxn id="302" idx="2"/>
                <a:endCxn id="17" idx="0"/>
              </p:cNvCxnSpPr>
              <p:nvPr/>
            </p:nvCxnSpPr>
            <p:spPr>
              <a:xfrm>
                <a:off x="4607748" y="1757632"/>
                <a:ext cx="7121" cy="3445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B27B6A4A-8EB4-445F-8338-682897D30A87}"/>
                  </a:ext>
                </a:extLst>
              </p:cNvPr>
              <p:cNvCxnSpPr>
                <a:cxnSpLocks/>
                <a:stCxn id="302" idx="3"/>
                <a:endCxn id="312" idx="1"/>
              </p:cNvCxnSpPr>
              <p:nvPr/>
            </p:nvCxnSpPr>
            <p:spPr>
              <a:xfrm flipV="1">
                <a:off x="5388796" y="1294955"/>
                <a:ext cx="507205" cy="138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6C0A4C6E-349C-452C-B7D1-B6DA0726E811}"/>
                  </a:ext>
                </a:extLst>
              </p:cNvPr>
              <p:cNvSpPr txBox="1"/>
              <p:nvPr/>
            </p:nvSpPr>
            <p:spPr>
              <a:xfrm>
                <a:off x="4604156" y="167033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312" name="Rectangle: Rounded Corners 311">
                <a:extLst>
                  <a:ext uri="{FF2B5EF4-FFF2-40B4-BE49-F238E27FC236}">
                    <a16:creationId xmlns:a16="http://schemas.microsoft.com/office/drawing/2014/main" id="{4D04A79E-8C5E-4A7F-A72D-D47ADBEAB45A}"/>
                  </a:ext>
                </a:extLst>
              </p:cNvPr>
              <p:cNvSpPr/>
              <p:nvPr/>
            </p:nvSpPr>
            <p:spPr>
              <a:xfrm>
                <a:off x="5896001" y="1071117"/>
                <a:ext cx="1047750" cy="44767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END</a:t>
                </a:r>
              </a:p>
            </p:txBody>
          </p:sp>
          <p:cxnSp>
            <p:nvCxnSpPr>
              <p:cNvPr id="317" name="Connector: Elbow 316">
                <a:extLst>
                  <a:ext uri="{FF2B5EF4-FFF2-40B4-BE49-F238E27FC236}">
                    <a16:creationId xmlns:a16="http://schemas.microsoft.com/office/drawing/2014/main" id="{3E1CA152-03A8-4D80-94AC-78FB9BDDEC4D}"/>
                  </a:ext>
                </a:extLst>
              </p:cNvPr>
              <p:cNvCxnSpPr>
                <a:stCxn id="174" idx="1"/>
                <a:endCxn id="302" idx="1"/>
              </p:cNvCxnSpPr>
              <p:nvPr/>
            </p:nvCxnSpPr>
            <p:spPr>
              <a:xfrm rot="10800000" flipH="1">
                <a:off x="1316721" y="1308768"/>
                <a:ext cx="2509977" cy="5642935"/>
              </a:xfrm>
              <a:prstGeom prst="bentConnector3">
                <a:avLst>
                  <a:gd name="adj1" fmla="val -9108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2DFD8CEC-998D-4C35-88B7-61B069008363}"/>
                  </a:ext>
                </a:extLst>
              </p:cNvPr>
              <p:cNvSpPr txBox="1"/>
              <p:nvPr/>
            </p:nvSpPr>
            <p:spPr>
              <a:xfrm>
                <a:off x="1051588" y="6341504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C7D34E9E-07AB-40B3-963C-D7BFF4B718DC}"/>
                  </a:ext>
                </a:extLst>
              </p:cNvPr>
              <p:cNvSpPr/>
              <p:nvPr/>
            </p:nvSpPr>
            <p:spPr>
              <a:xfrm>
                <a:off x="3981462" y="2943842"/>
                <a:ext cx="1269166" cy="7121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Random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WiFi</a:t>
                </a:r>
                <a:r>
                  <a:rPr lang="en-US" sz="1400" dirty="0">
                    <a:solidFill>
                      <a:schemeClr val="tx1"/>
                    </a:solidFill>
                  </a:rPr>
                  <a:t> state 0/1/2</a:t>
                </a:r>
              </a:p>
            </p:txBody>
          </p:sp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CD979E9C-2F37-438F-8AF6-D28D822FB7B8}"/>
                  </a:ext>
                </a:extLst>
              </p:cNvPr>
              <p:cNvCxnSpPr>
                <a:cxnSpLocks/>
                <a:stCxn id="321" idx="2"/>
                <a:endCxn id="60" idx="0"/>
              </p:cNvCxnSpPr>
              <p:nvPr/>
            </p:nvCxnSpPr>
            <p:spPr>
              <a:xfrm flipH="1">
                <a:off x="4605943" y="3655943"/>
                <a:ext cx="10102" cy="3137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242DD39D-D2BD-4943-A787-3DF87A0E3FD4}"/>
                  </a:ext>
                </a:extLst>
              </p:cNvPr>
              <p:cNvSpPr/>
              <p:nvPr/>
            </p:nvSpPr>
            <p:spPr>
              <a:xfrm>
                <a:off x="7626338" y="8311438"/>
                <a:ext cx="1536820" cy="59055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Toggle </a:t>
                </a:r>
                <a:r>
                  <a:rPr lang="en-US" dirty="0" err="1">
                    <a:solidFill>
                      <a:schemeClr val="tx1"/>
                    </a:solidFill>
                  </a:rPr>
                  <a:t>WiFi</a:t>
                </a:r>
                <a:r>
                  <a:rPr lang="en-US" dirty="0">
                    <a:solidFill>
                      <a:schemeClr val="tx1"/>
                    </a:solidFill>
                  </a:rPr>
                  <a:t> state 1/2</a:t>
                </a:r>
              </a:p>
            </p:txBody>
          </p:sp>
          <p:cxnSp>
            <p:nvCxnSpPr>
              <p:cNvPr id="356" name="Straight Arrow Connector 355">
                <a:extLst>
                  <a:ext uri="{FF2B5EF4-FFF2-40B4-BE49-F238E27FC236}">
                    <a16:creationId xmlns:a16="http://schemas.microsoft.com/office/drawing/2014/main" id="{E2079D50-8797-45DF-8DE7-F044520B520D}"/>
                  </a:ext>
                </a:extLst>
              </p:cNvPr>
              <p:cNvCxnSpPr>
                <a:cxnSpLocks/>
                <a:stCxn id="123" idx="3"/>
                <a:endCxn id="355" idx="1"/>
              </p:cNvCxnSpPr>
              <p:nvPr/>
            </p:nvCxnSpPr>
            <p:spPr>
              <a:xfrm flipV="1">
                <a:off x="6901455" y="8606713"/>
                <a:ext cx="724883" cy="131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28C8C6F1-EE5B-4423-B5DC-35B5D3FBB311}"/>
                  </a:ext>
                </a:extLst>
              </p:cNvPr>
              <p:cNvGrpSpPr/>
              <p:nvPr/>
            </p:nvGrpSpPr>
            <p:grpSpPr>
              <a:xfrm>
                <a:off x="1316722" y="2102217"/>
                <a:ext cx="8694652" cy="7053782"/>
                <a:chOff x="1316722" y="2102217"/>
                <a:chExt cx="8694652" cy="7053782"/>
              </a:xfrm>
            </p:grpSpPr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836BAF4D-F526-426C-A72C-D1B4BAB31DF3}"/>
                    </a:ext>
                  </a:extLst>
                </p:cNvPr>
                <p:cNvGrpSpPr/>
                <p:nvPr/>
              </p:nvGrpSpPr>
              <p:grpSpPr>
                <a:xfrm>
                  <a:off x="1316722" y="2102217"/>
                  <a:ext cx="8694652" cy="7053782"/>
                  <a:chOff x="1325648" y="923021"/>
                  <a:chExt cx="8694652" cy="7053782"/>
                </a:xfrm>
              </p:grpSpPr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990696CA-67B8-4215-A4A9-4A56049C367B}"/>
                      </a:ext>
                    </a:extLst>
                  </p:cNvPr>
                  <p:cNvCxnSpPr>
                    <a:cxnSpLocks/>
                    <a:stCxn id="17" idx="2"/>
                    <a:endCxn id="321" idx="0"/>
                  </p:cNvCxnSpPr>
                  <p:nvPr/>
                </p:nvCxnSpPr>
                <p:spPr>
                  <a:xfrm>
                    <a:off x="4623795" y="1513571"/>
                    <a:ext cx="1176" cy="25107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7F4CD7F7-4577-4CF6-9CF9-416BE53BE9F6}"/>
                      </a:ext>
                    </a:extLst>
                  </p:cNvPr>
                  <p:cNvSpPr/>
                  <p:nvPr/>
                </p:nvSpPr>
                <p:spPr>
                  <a:xfrm>
                    <a:off x="3990388" y="923021"/>
                    <a:ext cx="1266813" cy="59055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Gen Ts</a:t>
                    </a:r>
                  </a:p>
                </p:txBody>
              </p:sp>
              <p:sp>
                <p:nvSpPr>
                  <p:cNvPr id="60" name="Flowchart: Decision 59">
                    <a:extLst>
                      <a:ext uri="{FF2B5EF4-FFF2-40B4-BE49-F238E27FC236}">
                        <a16:creationId xmlns:a16="http://schemas.microsoft.com/office/drawing/2014/main" id="{94F3E897-5B4F-41ED-86BB-37A20F01D665}"/>
                      </a:ext>
                    </a:extLst>
                  </p:cNvPr>
                  <p:cNvSpPr/>
                  <p:nvPr/>
                </p:nvSpPr>
                <p:spPr>
                  <a:xfrm>
                    <a:off x="3700469" y="2790451"/>
                    <a:ext cx="1828800" cy="1009650"/>
                  </a:xfrm>
                  <a:prstGeom prst="flowChartDecisi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>
                        <a:solidFill>
                          <a:schemeClr val="tx1"/>
                        </a:solidFill>
                      </a:rPr>
                      <a:t>WiFi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status = 0?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30EBA44F-1986-470E-8EAD-0332AB397B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075" y="3512652"/>
                        <a:ext cx="1266813" cy="5905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>
                            <a:solidFill>
                              <a:schemeClr val="tx1"/>
                            </a:solidFill>
                          </a:rPr>
                          <a:t>Gen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a14:m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30EBA44F-1986-470E-8EAD-0332AB397BF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3075" y="3512652"/>
                        <a:ext cx="1266813" cy="59055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2" name="Connector: Elbow 71">
                    <a:extLst>
                      <a:ext uri="{FF2B5EF4-FFF2-40B4-BE49-F238E27FC236}">
                        <a16:creationId xmlns:a16="http://schemas.microsoft.com/office/drawing/2014/main" id="{57AAD758-B03A-4528-9228-B02B5C66E692}"/>
                      </a:ext>
                    </a:extLst>
                  </p:cNvPr>
                  <p:cNvCxnSpPr>
                    <a:cxnSpLocks/>
                    <a:stCxn id="60" idx="1"/>
                    <a:endCxn id="67" idx="0"/>
                  </p:cNvCxnSpPr>
                  <p:nvPr/>
                </p:nvCxnSpPr>
                <p:spPr>
                  <a:xfrm rot="10800000" flipV="1">
                    <a:off x="2156483" y="3295276"/>
                    <a:ext cx="1543987" cy="217376"/>
                  </a:xfrm>
                  <a:prstGeom prst="bentConnector2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DD194300-A299-406D-BD47-0BD5C7891C83}"/>
                      </a:ext>
                    </a:extLst>
                  </p:cNvPr>
                  <p:cNvSpPr txBox="1"/>
                  <p:nvPr/>
                </p:nvSpPr>
                <p:spPr>
                  <a:xfrm>
                    <a:off x="3067063" y="2972704"/>
                    <a:ext cx="4855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Yes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41E08CFF-B4A0-48F6-8891-A560CAAE78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43569" y="3488930"/>
                        <a:ext cx="1266813" cy="5905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>
                            <a:solidFill>
                              <a:schemeClr val="tx1"/>
                            </a:solidFill>
                          </a:rPr>
                          <a:t>Gen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sub>
                            </m:sSub>
                          </m:oMath>
                        </a14:m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41E08CFF-B4A0-48F6-8891-A560CAAE781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43569" y="3488930"/>
                        <a:ext cx="1266813" cy="59055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6" name="Connector: Elbow 75">
                    <a:extLst>
                      <a:ext uri="{FF2B5EF4-FFF2-40B4-BE49-F238E27FC236}">
                        <a16:creationId xmlns:a16="http://schemas.microsoft.com/office/drawing/2014/main" id="{EA1871FA-578D-4ED3-B55D-D8FBBF31D862}"/>
                      </a:ext>
                    </a:extLst>
                  </p:cNvPr>
                  <p:cNvCxnSpPr>
                    <a:cxnSpLocks/>
                    <a:stCxn id="60" idx="3"/>
                    <a:endCxn id="75" idx="0"/>
                  </p:cNvCxnSpPr>
                  <p:nvPr/>
                </p:nvCxnSpPr>
                <p:spPr>
                  <a:xfrm>
                    <a:off x="5529269" y="3295276"/>
                    <a:ext cx="747707" cy="193654"/>
                  </a:xfrm>
                  <a:prstGeom prst="bentConnector2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11B99D5C-1340-4F58-86BF-5C9FC6A9E896}"/>
                      </a:ext>
                    </a:extLst>
                  </p:cNvPr>
                  <p:cNvSpPr txBox="1"/>
                  <p:nvPr/>
                </p:nvSpPr>
                <p:spPr>
                  <a:xfrm>
                    <a:off x="5520121" y="2912749"/>
                    <a:ext cx="4555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No</a:t>
                    </a:r>
                  </a:p>
                </p:txBody>
              </p:sp>
              <p:sp>
                <p:nvSpPr>
                  <p:cNvPr id="86" name="Flowchart: Decision 85">
                    <a:extLst>
                      <a:ext uri="{FF2B5EF4-FFF2-40B4-BE49-F238E27FC236}">
                        <a16:creationId xmlns:a16="http://schemas.microsoft.com/office/drawing/2014/main" id="{4A23AB6B-3193-4FD4-A4A2-9F34021AF205}"/>
                      </a:ext>
                    </a:extLst>
                  </p:cNvPr>
                  <p:cNvSpPr/>
                  <p:nvPr/>
                </p:nvSpPr>
                <p:spPr>
                  <a:xfrm>
                    <a:off x="5284366" y="5187315"/>
                    <a:ext cx="1947869" cy="781886"/>
                  </a:xfrm>
                  <a:prstGeom prst="flowChartDecisi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chemeClr val="tx1"/>
                        </a:solidFill>
                      </a:rPr>
                      <a:t>WiFi</a:t>
                    </a:r>
                    <a:r>
                      <a:rPr lang="en-US" sz="1400" dirty="0">
                        <a:solidFill>
                          <a:schemeClr val="tx1"/>
                        </a:solidFill>
                      </a:rPr>
                      <a:t> status = 1?</a:t>
                    </a:r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ECB1CF4-E993-406F-BA2D-01DCDF3F9FFE}"/>
                      </a:ext>
                    </a:extLst>
                  </p:cNvPr>
                  <p:cNvCxnSpPr>
                    <a:cxnSpLocks/>
                    <a:stCxn id="233" idx="2"/>
                    <a:endCxn id="86" idx="0"/>
                  </p:cNvCxnSpPr>
                  <p:nvPr/>
                </p:nvCxnSpPr>
                <p:spPr>
                  <a:xfrm flipH="1">
                    <a:off x="6258301" y="4903591"/>
                    <a:ext cx="9707" cy="28372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DC502C3C-EF7C-4E42-AC73-9D31614FC9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52073" y="5291910"/>
                        <a:ext cx="1266813" cy="5905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>
                            <a:solidFill>
                              <a:schemeClr val="tx1"/>
                            </a:solidFill>
                          </a:rPr>
                          <a:t>Gen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DC502C3C-EF7C-4E42-AC73-9D31614FC91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52073" y="5291910"/>
                        <a:ext cx="1266813" cy="59055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81F38748-4338-4A4F-BF3B-376F6FF093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43827" y="5291910"/>
                        <a:ext cx="1266813" cy="5905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b="1" dirty="0">
                            <a:solidFill>
                              <a:schemeClr val="tx1"/>
                            </a:solidFill>
                          </a:rPr>
                          <a:t>Gen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a14:m>
                        <a:endParaRPr 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81F38748-4338-4A4F-BF3B-376F6FF0938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43827" y="5291910"/>
                        <a:ext cx="1266813" cy="59055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CB62B5AE-FC13-4FDA-ABCA-BD10ABC7A4FA}"/>
                      </a:ext>
                    </a:extLst>
                  </p:cNvPr>
                  <p:cNvCxnSpPr>
                    <a:cxnSpLocks/>
                    <a:stCxn id="86" idx="1"/>
                    <a:endCxn id="92" idx="3"/>
                  </p:cNvCxnSpPr>
                  <p:nvPr/>
                </p:nvCxnSpPr>
                <p:spPr>
                  <a:xfrm flipH="1">
                    <a:off x="4918886" y="5578258"/>
                    <a:ext cx="365480" cy="892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7B392844-3D84-4DBB-A8EA-727961EA2652}"/>
                      </a:ext>
                    </a:extLst>
                  </p:cNvPr>
                  <p:cNvCxnSpPr>
                    <a:cxnSpLocks/>
                    <a:stCxn id="86" idx="3"/>
                    <a:endCxn id="93" idx="1"/>
                  </p:cNvCxnSpPr>
                  <p:nvPr/>
                </p:nvCxnSpPr>
                <p:spPr>
                  <a:xfrm>
                    <a:off x="7232235" y="5578258"/>
                    <a:ext cx="511592" cy="892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703999C5-A0B7-4C5D-A1AF-DD44FEA24A21}"/>
                      </a:ext>
                    </a:extLst>
                  </p:cNvPr>
                  <p:cNvSpPr txBox="1"/>
                  <p:nvPr/>
                </p:nvSpPr>
                <p:spPr>
                  <a:xfrm>
                    <a:off x="4939754" y="5217853"/>
                    <a:ext cx="4855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Yes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3875CB5-4E49-473A-8C20-6569A3E5F9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50908" y="5180825"/>
                    <a:ext cx="4555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No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27DCC5E-0211-4BDE-A7DC-C9508709B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43827" y="6244410"/>
                        <a:ext cx="1266813" cy="5905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27DCC5E-0211-4BDE-A7DC-C9508709B1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43827" y="6244410"/>
                        <a:ext cx="1266813" cy="59055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:a16="http://schemas.microsoft.com/office/drawing/2014/main" id="{56FA9817-66A1-4E71-B88C-2750E53F32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52073" y="6215239"/>
                        <a:ext cx="1266813" cy="5905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:a16="http://schemas.microsoft.com/office/drawing/2014/main" id="{56FA9817-66A1-4E71-B88C-2750E53F32D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52073" y="6215239"/>
                        <a:ext cx="1266813" cy="59055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8" name="Straight Arrow Connector 107">
                    <a:extLst>
                      <a:ext uri="{FF2B5EF4-FFF2-40B4-BE49-F238E27FC236}">
                        <a16:creationId xmlns:a16="http://schemas.microsoft.com/office/drawing/2014/main" id="{0FC2D00F-4D12-4B87-941C-FF5FA7688874}"/>
                      </a:ext>
                    </a:extLst>
                  </p:cNvPr>
                  <p:cNvCxnSpPr>
                    <a:cxnSpLocks/>
                    <a:stCxn id="93" idx="2"/>
                    <a:endCxn id="106" idx="0"/>
                  </p:cNvCxnSpPr>
                  <p:nvPr/>
                </p:nvCxnSpPr>
                <p:spPr>
                  <a:xfrm>
                    <a:off x="8377234" y="5882460"/>
                    <a:ext cx="0" cy="36195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>
                    <a:extLst>
                      <a:ext uri="{FF2B5EF4-FFF2-40B4-BE49-F238E27FC236}">
                        <a16:creationId xmlns:a16="http://schemas.microsoft.com/office/drawing/2014/main" id="{E7106B28-587A-4D8D-9B80-54DB0644C4A0}"/>
                      </a:ext>
                    </a:extLst>
                  </p:cNvPr>
                  <p:cNvCxnSpPr>
                    <a:cxnSpLocks/>
                    <a:stCxn id="92" idx="2"/>
                    <a:endCxn id="107" idx="0"/>
                  </p:cNvCxnSpPr>
                  <p:nvPr/>
                </p:nvCxnSpPr>
                <p:spPr>
                  <a:xfrm>
                    <a:off x="4285480" y="5882460"/>
                    <a:ext cx="0" cy="33277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31696524-806E-46EC-84D6-D3C6339239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3591" y="4341232"/>
                        <a:ext cx="1266813" cy="5905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31696524-806E-46EC-84D6-D3C63392398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3591" y="4341232"/>
                        <a:ext cx="1266813" cy="59055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Arrow Connector 115">
                    <a:extLst>
                      <a:ext uri="{FF2B5EF4-FFF2-40B4-BE49-F238E27FC236}">
                        <a16:creationId xmlns:a16="http://schemas.microsoft.com/office/drawing/2014/main" id="{B323F65B-4F94-496C-8574-E6FA83D6CA36}"/>
                      </a:ext>
                    </a:extLst>
                  </p:cNvPr>
                  <p:cNvCxnSpPr>
                    <a:cxnSpLocks/>
                    <a:stCxn id="67" idx="2"/>
                    <a:endCxn id="114" idx="0"/>
                  </p:cNvCxnSpPr>
                  <p:nvPr/>
                </p:nvCxnSpPr>
                <p:spPr>
                  <a:xfrm>
                    <a:off x="2156482" y="4103202"/>
                    <a:ext cx="10516" cy="23803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3" name="Flowchart: Decision 122">
                        <a:extLst>
                          <a:ext uri="{FF2B5EF4-FFF2-40B4-BE49-F238E27FC236}">
                            <a16:creationId xmlns:a16="http://schemas.microsoft.com/office/drawing/2014/main" id="{365E83B2-EC10-456C-A7CD-7A8804A733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48713" y="7015149"/>
                        <a:ext cx="1661668" cy="851063"/>
                      </a:xfrm>
                      <a:prstGeom prst="flowChartDecision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</m:oMath>
                        </a14:m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&gt;0?</a:t>
                        </a:r>
                      </a:p>
                    </p:txBody>
                  </p:sp>
                </mc:Choice>
                <mc:Fallback>
                  <p:sp>
                    <p:nvSpPr>
                      <p:cNvPr id="123" name="Flowchart: Decision 122">
                        <a:extLst>
                          <a:ext uri="{FF2B5EF4-FFF2-40B4-BE49-F238E27FC236}">
                            <a16:creationId xmlns:a16="http://schemas.microsoft.com/office/drawing/2014/main" id="{365E83B2-EC10-456C-A7CD-7A8804A7339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8713" y="7015149"/>
                        <a:ext cx="1661668" cy="851063"/>
                      </a:xfrm>
                      <a:prstGeom prst="flowChartDecision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5" name="Connector: Elbow 124">
                    <a:extLst>
                      <a:ext uri="{FF2B5EF4-FFF2-40B4-BE49-F238E27FC236}">
                        <a16:creationId xmlns:a16="http://schemas.microsoft.com/office/drawing/2014/main" id="{452CDF74-7F46-4023-B321-A823763F8185}"/>
                      </a:ext>
                    </a:extLst>
                  </p:cNvPr>
                  <p:cNvCxnSpPr>
                    <a:stCxn id="107" idx="2"/>
                    <a:endCxn id="123" idx="0"/>
                  </p:cNvCxnSpPr>
                  <p:nvPr/>
                </p:nvCxnSpPr>
                <p:spPr>
                  <a:xfrm rot="16200000" flipH="1">
                    <a:off x="5077833" y="6013435"/>
                    <a:ext cx="209360" cy="179406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Connector: Elbow 125">
                    <a:extLst>
                      <a:ext uri="{FF2B5EF4-FFF2-40B4-BE49-F238E27FC236}">
                        <a16:creationId xmlns:a16="http://schemas.microsoft.com/office/drawing/2014/main" id="{A654C085-DF09-401B-9571-5F0DD76D696D}"/>
                      </a:ext>
                    </a:extLst>
                  </p:cNvPr>
                  <p:cNvCxnSpPr>
                    <a:cxnSpLocks/>
                    <a:stCxn id="106" idx="2"/>
                    <a:endCxn id="123" idx="0"/>
                  </p:cNvCxnSpPr>
                  <p:nvPr/>
                </p:nvCxnSpPr>
                <p:spPr>
                  <a:xfrm rot="5400000">
                    <a:off x="7138297" y="5776211"/>
                    <a:ext cx="180189" cy="2297687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F323C7FD-A3F2-4541-BE2A-F46C09D1F7D7}"/>
                      </a:ext>
                    </a:extLst>
                  </p:cNvPr>
                  <p:cNvSpPr txBox="1"/>
                  <p:nvPr/>
                </p:nvSpPr>
                <p:spPr>
                  <a:xfrm>
                    <a:off x="6985632" y="7071348"/>
                    <a:ext cx="4855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Yes</a:t>
                    </a:r>
                  </a:p>
                </p:txBody>
              </p: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4D31B1F6-47B2-412E-8D6D-9A2586EE3EDD}"/>
                      </a:ext>
                    </a:extLst>
                  </p:cNvPr>
                  <p:cNvSpPr txBox="1"/>
                  <p:nvPr/>
                </p:nvSpPr>
                <p:spPr>
                  <a:xfrm>
                    <a:off x="4160847" y="7099449"/>
                    <a:ext cx="4555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No</a:t>
                    </a:r>
                  </a:p>
                </p:txBody>
              </p:sp>
              <p:cxnSp>
                <p:nvCxnSpPr>
                  <p:cNvPr id="169" name="Straight Arrow Connector 168">
                    <a:extLst>
                      <a:ext uri="{FF2B5EF4-FFF2-40B4-BE49-F238E27FC236}">
                        <a16:creationId xmlns:a16="http://schemas.microsoft.com/office/drawing/2014/main" id="{5074C6B1-5F17-44E5-AF05-86442713FD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7339" y="4994629"/>
                    <a:ext cx="3075781" cy="72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4" name="Flowchart: Decision 173">
                        <a:extLst>
                          <a:ext uri="{FF2B5EF4-FFF2-40B4-BE49-F238E27FC236}">
                            <a16:creationId xmlns:a16="http://schemas.microsoft.com/office/drawing/2014/main" id="{38C2F141-EAB4-44B0-B863-64FD6146B5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5648" y="5346974"/>
                        <a:ext cx="1661668" cy="851063"/>
                      </a:xfrm>
                      <a:prstGeom prst="flowChartDecision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a14:m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&gt;0?</a:t>
                        </a:r>
                      </a:p>
                    </p:txBody>
                  </p:sp>
                </mc:Choice>
                <mc:Fallback>
                  <p:sp>
                    <p:nvSpPr>
                      <p:cNvPr id="174" name="Flowchart: Decision 173">
                        <a:extLst>
                          <a:ext uri="{FF2B5EF4-FFF2-40B4-BE49-F238E27FC236}">
                            <a16:creationId xmlns:a16="http://schemas.microsoft.com/office/drawing/2014/main" id="{38C2F141-EAB4-44B0-B863-64FD6146B56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648" y="5346974"/>
                        <a:ext cx="1661668" cy="851063"/>
                      </a:xfrm>
                      <a:prstGeom prst="flowChartDecision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33E5CC1D-E3EF-4D2D-A0F1-393156ACAFB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148901" y="6301260"/>
                    <a:ext cx="5477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Yes</a:t>
                    </a:r>
                  </a:p>
                </p:txBody>
              </p:sp>
              <p:cxnSp>
                <p:nvCxnSpPr>
                  <p:cNvPr id="204" name="Straight Arrow Connector 203">
                    <a:extLst>
                      <a:ext uri="{FF2B5EF4-FFF2-40B4-BE49-F238E27FC236}">
                        <a16:creationId xmlns:a16="http://schemas.microsoft.com/office/drawing/2014/main" id="{19FB53E7-7E15-4F82-9C9B-59D8A5805DFA}"/>
                      </a:ext>
                    </a:extLst>
                  </p:cNvPr>
                  <p:cNvCxnSpPr>
                    <a:cxnSpLocks/>
                    <a:stCxn id="114" idx="2"/>
                    <a:endCxn id="174" idx="0"/>
                  </p:cNvCxnSpPr>
                  <p:nvPr/>
                </p:nvCxnSpPr>
                <p:spPr>
                  <a:xfrm flipH="1">
                    <a:off x="2156482" y="4931782"/>
                    <a:ext cx="10516" cy="41519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3" name="Rectangle 232">
                        <a:extLst>
                          <a:ext uri="{FF2B5EF4-FFF2-40B4-BE49-F238E27FC236}">
                            <a16:creationId xmlns:a16="http://schemas.microsoft.com/office/drawing/2014/main" id="{545FB070-6BB5-4E88-91C3-9A4B39026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4601" y="4313041"/>
                        <a:ext cx="1266813" cy="5905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3" name="Rectangle 232">
                        <a:extLst>
                          <a:ext uri="{FF2B5EF4-FFF2-40B4-BE49-F238E27FC236}">
                            <a16:creationId xmlns:a16="http://schemas.microsoft.com/office/drawing/2014/main" id="{545FB070-6BB5-4E88-91C3-9A4B390267E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34601" y="4313041"/>
                        <a:ext cx="1266813" cy="59055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959026C6-181D-444D-A8D7-BA614A977075}"/>
                      </a:ext>
                    </a:extLst>
                  </p:cNvPr>
                  <p:cNvSpPr/>
                  <p:nvPr/>
                </p:nvSpPr>
                <p:spPr>
                  <a:xfrm>
                    <a:off x="1384158" y="7028422"/>
                    <a:ext cx="1536820" cy="59055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Toggle </a:t>
                    </a:r>
                    <a:r>
                      <a:rPr lang="en-US" dirty="0" err="1">
                        <a:solidFill>
                          <a:schemeClr val="tx1"/>
                        </a:solidFill>
                      </a:rPr>
                      <a:t>WiFi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state 0/1/2</a:t>
                    </a:r>
                  </a:p>
                </p:txBody>
              </p:sp>
              <p:cxnSp>
                <p:nvCxnSpPr>
                  <p:cNvPr id="272" name="Straight Arrow Connector 271">
                    <a:extLst>
                      <a:ext uri="{FF2B5EF4-FFF2-40B4-BE49-F238E27FC236}">
                        <a16:creationId xmlns:a16="http://schemas.microsoft.com/office/drawing/2014/main" id="{8EE07C96-0231-4488-A5D2-AD1D920DEFA3}"/>
                      </a:ext>
                    </a:extLst>
                  </p:cNvPr>
                  <p:cNvCxnSpPr>
                    <a:cxnSpLocks/>
                    <a:stCxn id="75" idx="2"/>
                    <a:endCxn id="233" idx="0"/>
                  </p:cNvCxnSpPr>
                  <p:nvPr/>
                </p:nvCxnSpPr>
                <p:spPr>
                  <a:xfrm flipH="1">
                    <a:off x="6268008" y="4079480"/>
                    <a:ext cx="8968" cy="23356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Arrow Connector 277">
                    <a:extLst>
                      <a:ext uri="{FF2B5EF4-FFF2-40B4-BE49-F238E27FC236}">
                        <a16:creationId xmlns:a16="http://schemas.microsoft.com/office/drawing/2014/main" id="{185DDF2D-6823-43E4-AFCE-3E65D52004F5}"/>
                      </a:ext>
                    </a:extLst>
                  </p:cNvPr>
                  <p:cNvCxnSpPr>
                    <a:cxnSpLocks/>
                    <a:stCxn id="174" idx="2"/>
                    <a:endCxn id="270" idx="0"/>
                  </p:cNvCxnSpPr>
                  <p:nvPr/>
                </p:nvCxnSpPr>
                <p:spPr>
                  <a:xfrm flipH="1">
                    <a:off x="2152568" y="6198037"/>
                    <a:ext cx="3914" cy="8303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Connector: Elbow 283">
                    <a:extLst>
                      <a:ext uri="{FF2B5EF4-FFF2-40B4-BE49-F238E27FC236}">
                        <a16:creationId xmlns:a16="http://schemas.microsoft.com/office/drawing/2014/main" id="{504AB8BF-F4A7-439E-AFBF-BCD44D71E247}"/>
                      </a:ext>
                    </a:extLst>
                  </p:cNvPr>
                  <p:cNvCxnSpPr>
                    <a:stCxn id="123" idx="1"/>
                    <a:endCxn id="174" idx="3"/>
                  </p:cNvCxnSpPr>
                  <p:nvPr/>
                </p:nvCxnSpPr>
                <p:spPr>
                  <a:xfrm rot="10800000">
                    <a:off x="2987317" y="5772507"/>
                    <a:ext cx="2261397" cy="1668175"/>
                  </a:xfrm>
                  <a:prstGeom prst="bentConnector3">
                    <a:avLst>
                      <a:gd name="adj1" fmla="val 81169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0" name="Group 299">
                    <a:extLst>
                      <a:ext uri="{FF2B5EF4-FFF2-40B4-BE49-F238E27FC236}">
                        <a16:creationId xmlns:a16="http://schemas.microsoft.com/office/drawing/2014/main" id="{F6CDD8E0-7C61-4E09-B5E4-74A732A36F01}"/>
                      </a:ext>
                    </a:extLst>
                  </p:cNvPr>
                  <p:cNvGrpSpPr/>
                  <p:nvPr/>
                </p:nvGrpSpPr>
                <p:grpSpPr>
                  <a:xfrm>
                    <a:off x="2148901" y="2529574"/>
                    <a:ext cx="7871399" cy="5447229"/>
                    <a:chOff x="2148901" y="2529574"/>
                    <a:chExt cx="7871399" cy="5447229"/>
                  </a:xfrm>
                </p:grpSpPr>
                <p:cxnSp>
                  <p:nvCxnSpPr>
                    <p:cNvPr id="227" name="Straight Connector 226">
                      <a:extLst>
                        <a:ext uri="{FF2B5EF4-FFF2-40B4-BE49-F238E27FC236}">
                          <a16:creationId xmlns:a16="http://schemas.microsoft.com/office/drawing/2014/main" id="{6915027E-E70F-4E40-8E50-6D7EDA6FB6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48901" y="7976802"/>
                      <a:ext cx="7871399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CB0EE97E-BAE7-449C-8BD2-3C7AF7B08231}"/>
                        </a:ext>
                      </a:extLst>
                    </p:cNvPr>
                    <p:cNvCxnSpPr>
                      <a:cxnSpLocks/>
                      <a:endCxn id="270" idx="2"/>
                    </p:cNvCxnSpPr>
                    <p:nvPr/>
                  </p:nvCxnSpPr>
                  <p:spPr>
                    <a:xfrm flipV="1">
                      <a:off x="2148901" y="7618972"/>
                      <a:ext cx="3667" cy="35783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4825BB03-0567-4791-A77C-39D1091781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006526" y="2529574"/>
                      <a:ext cx="0" cy="5447229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Arrow Connector 291">
                      <a:extLst>
                        <a:ext uri="{FF2B5EF4-FFF2-40B4-BE49-F238E27FC236}">
                          <a16:creationId xmlns:a16="http://schemas.microsoft.com/office/drawing/2014/main" id="{6C5B6057-A423-47EF-9320-E815C5EA91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13082" y="2529574"/>
                      <a:ext cx="5407218" cy="4304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61" name="Connector: Elbow 360">
                  <a:extLst>
                    <a:ext uri="{FF2B5EF4-FFF2-40B4-BE49-F238E27FC236}">
                      <a16:creationId xmlns:a16="http://schemas.microsoft.com/office/drawing/2014/main" id="{389E87EA-D4A7-4E01-B4FE-FCB0D4BB5830}"/>
                    </a:ext>
                  </a:extLst>
                </p:cNvPr>
                <p:cNvCxnSpPr>
                  <a:cxnSpLocks/>
                  <a:stCxn id="355" idx="3"/>
                </p:cNvCxnSpPr>
                <p:nvPr/>
              </p:nvCxnSpPr>
              <p:spPr>
                <a:xfrm flipV="1">
                  <a:off x="9163158" y="6181035"/>
                  <a:ext cx="188051" cy="2425678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BC4E0E4C-07C7-4AF3-922F-DD0EABF455E4}"/>
                </a:ext>
              </a:extLst>
            </p:cNvPr>
            <p:cNvSpPr txBox="1"/>
            <p:nvPr/>
          </p:nvSpPr>
          <p:spPr>
            <a:xfrm>
              <a:off x="5382916" y="939434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531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693F3AE-4B50-4F64-8260-48233C65D60D}"/>
              </a:ext>
            </a:extLst>
          </p:cNvPr>
          <p:cNvGrpSpPr/>
          <p:nvPr/>
        </p:nvGrpSpPr>
        <p:grpSpPr>
          <a:xfrm>
            <a:off x="600075" y="632639"/>
            <a:ext cx="8277226" cy="1698486"/>
            <a:chOff x="600075" y="632639"/>
            <a:chExt cx="8277226" cy="16984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116175-A4D1-48AC-AB87-871BE1985278}"/>
                </a:ext>
              </a:extLst>
            </p:cNvPr>
            <p:cNvCxnSpPr/>
            <p:nvPr/>
          </p:nvCxnSpPr>
          <p:spPr>
            <a:xfrm>
              <a:off x="600075" y="1171575"/>
              <a:ext cx="0" cy="3524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C75BB3-3CEE-4A34-AD4A-0F8B511AD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6" y="1347787"/>
              <a:ext cx="34766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2FCF33D-EF6F-4CB6-A862-642F1D010A07}"/>
                    </a:ext>
                  </a:extLst>
                </p:cNvPr>
                <p:cNvSpPr/>
                <p:nvPr/>
              </p:nvSpPr>
              <p:spPr>
                <a:xfrm>
                  <a:off x="3992436" y="1154668"/>
                  <a:ext cx="11736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=300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2FCF33D-EF6F-4CB6-A862-642F1D01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436" y="1154668"/>
                  <a:ext cx="117365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9438F1-291C-4E0D-9A50-CB08513B1D8E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5166091" y="1339334"/>
              <a:ext cx="34921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80D3CB-B90B-4983-9776-96AC078A5354}"/>
                </a:ext>
              </a:extLst>
            </p:cNvPr>
            <p:cNvCxnSpPr/>
            <p:nvPr/>
          </p:nvCxnSpPr>
          <p:spPr>
            <a:xfrm>
              <a:off x="8658225" y="1176337"/>
              <a:ext cx="0" cy="3524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DE91B86-662F-4405-8E5C-AC6A1AE622DC}"/>
                </a:ext>
              </a:extLst>
            </p:cNvPr>
            <p:cNvGrpSpPr/>
            <p:nvPr/>
          </p:nvGrpSpPr>
          <p:grpSpPr>
            <a:xfrm>
              <a:off x="600075" y="1586983"/>
              <a:ext cx="1609646" cy="398979"/>
              <a:chOff x="600075" y="1586983"/>
              <a:chExt cx="1638300" cy="39897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31B1AA61-72BF-4834-86F8-EE3B8BBBF6F8}"/>
                      </a:ext>
                    </a:extLst>
                  </p:cNvPr>
                  <p:cNvSpPr/>
                  <p:nvPr/>
                </p:nvSpPr>
                <p:spPr>
                  <a:xfrm>
                    <a:off x="990600" y="1586983"/>
                    <a:ext cx="10502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=50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31B1AA61-72BF-4834-86F8-EE3B8BBBF6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1586983"/>
                    <a:ext cx="105022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F99738F-1180-406B-963E-024C25285D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076" y="1771649"/>
                <a:ext cx="4857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423D781-523F-45AB-8244-97349500C7DF}"/>
                  </a:ext>
                </a:extLst>
              </p:cNvPr>
              <p:cNvCxnSpPr/>
              <p:nvPr/>
            </p:nvCxnSpPr>
            <p:spPr>
              <a:xfrm>
                <a:off x="600075" y="1619250"/>
                <a:ext cx="0" cy="3524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8B7CBE7-DAB0-4E25-A848-3E8DA5D1F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3101" y="1771649"/>
                <a:ext cx="295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2F50EA-3B03-4431-8B97-6E0CDCC17BBF}"/>
                  </a:ext>
                </a:extLst>
              </p:cNvPr>
              <p:cNvCxnSpPr/>
              <p:nvPr/>
            </p:nvCxnSpPr>
            <p:spPr>
              <a:xfrm>
                <a:off x="2238375" y="1633537"/>
                <a:ext cx="0" cy="3524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D7A909B-0062-4D0E-B0F0-2B417326D049}"/>
                </a:ext>
              </a:extLst>
            </p:cNvPr>
            <p:cNvGrpSpPr/>
            <p:nvPr/>
          </p:nvGrpSpPr>
          <p:grpSpPr>
            <a:xfrm>
              <a:off x="2207245" y="1591746"/>
              <a:ext cx="2365938" cy="739379"/>
              <a:chOff x="2395537" y="1602343"/>
              <a:chExt cx="2365938" cy="73937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8945983-5CE2-4F4E-B895-A2209B1D550C}"/>
                      </a:ext>
                    </a:extLst>
                  </p:cNvPr>
                  <p:cNvSpPr/>
                  <p:nvPr/>
                </p:nvSpPr>
                <p:spPr>
                  <a:xfrm>
                    <a:off x="3108595" y="1602343"/>
                    <a:ext cx="118327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=100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8945983-5CE2-4F4E-B895-A2209B1D55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595" y="1602343"/>
                    <a:ext cx="118327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45188F8-F68A-4D59-9059-0190FAA1FB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4113" y="1785937"/>
                <a:ext cx="75723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FA984FE-E5BE-4074-BD88-395A722F2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537" y="1633538"/>
                <a:ext cx="1" cy="7081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718769A-726E-4700-975C-15190FF892DD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4291868" y="1787009"/>
                <a:ext cx="467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7EB33F6-64CC-41E0-883A-EBC696AA5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1475" y="1657350"/>
                <a:ext cx="0" cy="3524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F2CEE3C-0CFE-46F6-BA2C-26863AFFE604}"/>
                </a:ext>
              </a:extLst>
            </p:cNvPr>
            <p:cNvGrpSpPr/>
            <p:nvPr/>
          </p:nvGrpSpPr>
          <p:grpSpPr>
            <a:xfrm>
              <a:off x="4570975" y="1584365"/>
              <a:ext cx="2337363" cy="726996"/>
              <a:chOff x="2424112" y="1602343"/>
              <a:chExt cx="2337363" cy="72699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B42F15C4-503A-4FE2-98E8-12751F1A7FD2}"/>
                      </a:ext>
                    </a:extLst>
                  </p:cNvPr>
                  <p:cNvSpPr/>
                  <p:nvPr/>
                </p:nvSpPr>
                <p:spPr>
                  <a:xfrm>
                    <a:off x="3108595" y="1602343"/>
                    <a:ext cx="117846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=100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B42F15C4-503A-4FE2-98E8-12751F1A7F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595" y="1602343"/>
                    <a:ext cx="117846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EA5D2A8-D9E4-44F7-92BA-F3027A609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4113" y="1785937"/>
                <a:ext cx="75723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A6EFBE1-5DDA-4B2E-9DEA-9434ABE47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4112" y="1633538"/>
                <a:ext cx="8288" cy="695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5762A76-71FA-469F-8C5A-9CA8A0A50E37}"/>
                  </a:ext>
                </a:extLst>
              </p:cNvPr>
              <p:cNvCxnSpPr>
                <a:cxnSpLocks/>
                <a:endCxn id="41" idx="3"/>
              </p:cNvCxnSpPr>
              <p:nvPr/>
            </p:nvCxnSpPr>
            <p:spPr>
              <a:xfrm flipH="1">
                <a:off x="4287058" y="1787009"/>
                <a:ext cx="469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713B81F-AF55-45BF-92ED-51384AA90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1475" y="1657350"/>
                <a:ext cx="0" cy="3524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99A2455-8886-441F-9916-048E23A5ACCC}"/>
                </a:ext>
              </a:extLst>
            </p:cNvPr>
            <p:cNvGrpSpPr/>
            <p:nvPr/>
          </p:nvGrpSpPr>
          <p:grpSpPr>
            <a:xfrm>
              <a:off x="6902634" y="1596509"/>
              <a:ext cx="1974667" cy="734616"/>
              <a:chOff x="2424112" y="1602344"/>
              <a:chExt cx="2395128" cy="7346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D4120C8-D834-4608-9D82-BEFB9D989530}"/>
                      </a:ext>
                    </a:extLst>
                  </p:cNvPr>
                  <p:cNvSpPr/>
                  <p:nvPr/>
                </p:nvSpPr>
                <p:spPr>
                  <a:xfrm>
                    <a:off x="2990744" y="1602344"/>
                    <a:ext cx="12796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=60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D4120C8-D834-4608-9D82-BEFB9D9895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0744" y="1602344"/>
                    <a:ext cx="127967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FFF842-1ECB-4869-8596-0582DF1C51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24114" y="1785937"/>
                <a:ext cx="558176" cy="1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396D631-D3B2-4DC6-819B-732F24EA8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4112" y="1633538"/>
                <a:ext cx="2" cy="7034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78D3452-DFEE-4C1C-8B5F-B6003E8CD4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1783" y="1787010"/>
                <a:ext cx="587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4F5EF68-FD23-4591-916B-2B7F06363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7688" y="1647825"/>
                <a:ext cx="11552" cy="6891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BA30DE1-3936-421C-A463-F04BABFB88B3}"/>
                    </a:ext>
                  </a:extLst>
                </p:cNvPr>
                <p:cNvSpPr/>
                <p:nvPr/>
              </p:nvSpPr>
              <p:spPr>
                <a:xfrm>
                  <a:off x="2305375" y="2014894"/>
                  <a:ext cx="3860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BA30DE1-3936-421C-A463-F04BABFB88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375" y="2014894"/>
                  <a:ext cx="386067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CE24CA36-B537-42A5-B1C8-579F807A929D}"/>
                    </a:ext>
                  </a:extLst>
                </p:cNvPr>
                <p:cNvSpPr/>
                <p:nvPr/>
              </p:nvSpPr>
              <p:spPr>
                <a:xfrm>
                  <a:off x="2800024" y="2023348"/>
                  <a:ext cx="3860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CE24CA36-B537-42A5-B1C8-579F807A9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024" y="2023348"/>
                  <a:ext cx="38606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D5A9E1DE-0CA0-4D27-8DD6-1EF918BF47D8}"/>
                    </a:ext>
                  </a:extLst>
                </p:cNvPr>
                <p:cNvSpPr/>
                <p:nvPr/>
              </p:nvSpPr>
              <p:spPr>
                <a:xfrm>
                  <a:off x="3577408" y="2006442"/>
                  <a:ext cx="3860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D5A9E1DE-0CA0-4D27-8DD6-1EF918BF4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408" y="2006442"/>
                  <a:ext cx="38606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D3916D5-DCCF-4753-9654-172B76F559F8}"/>
                    </a:ext>
                  </a:extLst>
                </p:cNvPr>
                <p:cNvSpPr/>
                <p:nvPr/>
              </p:nvSpPr>
              <p:spPr>
                <a:xfrm>
                  <a:off x="4037460" y="2003584"/>
                  <a:ext cx="3860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D3916D5-DCCF-4753-9654-172B76F559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460" y="2003584"/>
                  <a:ext cx="38606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C727BBF-54BD-4ED0-8E08-FC09DF8F6B51}"/>
                </a:ext>
              </a:extLst>
            </p:cNvPr>
            <p:cNvGrpSpPr/>
            <p:nvPr/>
          </p:nvGrpSpPr>
          <p:grpSpPr>
            <a:xfrm>
              <a:off x="2202236" y="2157472"/>
              <a:ext cx="2377027" cy="19765"/>
              <a:chOff x="2202236" y="2157472"/>
              <a:chExt cx="2377027" cy="19765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B5051AD-C5E9-4754-AB2D-1F8492C9AEF3}"/>
                  </a:ext>
                </a:extLst>
              </p:cNvPr>
              <p:cNvCxnSpPr>
                <a:cxnSpLocks/>
                <a:stCxn id="57" idx="3"/>
              </p:cNvCxnSpPr>
              <p:nvPr/>
            </p:nvCxnSpPr>
            <p:spPr>
              <a:xfrm>
                <a:off x="2691442" y="2168783"/>
                <a:ext cx="20127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9A49F0E-2875-475C-B151-C2B076D9754D}"/>
                  </a:ext>
                </a:extLst>
              </p:cNvPr>
              <p:cNvCxnSpPr>
                <a:cxnSpLocks/>
                <a:stCxn id="74" idx="3"/>
              </p:cNvCxnSpPr>
              <p:nvPr/>
            </p:nvCxnSpPr>
            <p:spPr>
              <a:xfrm>
                <a:off x="3186091" y="2177237"/>
                <a:ext cx="4619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D8298F7-4C29-4C26-A294-B6FB6F2415AF}"/>
                  </a:ext>
                </a:extLst>
              </p:cNvPr>
              <p:cNvCxnSpPr>
                <a:cxnSpLocks/>
                <a:stCxn id="79" idx="3"/>
              </p:cNvCxnSpPr>
              <p:nvPr/>
            </p:nvCxnSpPr>
            <p:spPr>
              <a:xfrm flipV="1">
                <a:off x="3963475" y="2160330"/>
                <a:ext cx="14010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D8AE677-6D7D-4925-9562-720E7845039D}"/>
                  </a:ext>
                </a:extLst>
              </p:cNvPr>
              <p:cNvCxnSpPr>
                <a:cxnSpLocks/>
                <a:stCxn id="83" idx="3"/>
              </p:cNvCxnSpPr>
              <p:nvPr/>
            </p:nvCxnSpPr>
            <p:spPr>
              <a:xfrm>
                <a:off x="4423527" y="2157473"/>
                <a:ext cx="155736" cy="113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47D685A-5485-44F2-8F4E-DB269C335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02236" y="2157472"/>
                <a:ext cx="136152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B90CC1FA-E675-4275-A4AB-FF1A67112E0A}"/>
                    </a:ext>
                  </a:extLst>
                </p:cNvPr>
                <p:cNvSpPr/>
                <p:nvPr/>
              </p:nvSpPr>
              <p:spPr>
                <a:xfrm>
                  <a:off x="7052580" y="1994296"/>
                  <a:ext cx="3860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B90CC1FA-E675-4275-A4AB-FF1A67112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580" y="1994296"/>
                  <a:ext cx="38606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05DA6EE-08E3-41E5-9467-3ADD4AB0742D}"/>
                    </a:ext>
                  </a:extLst>
                </p:cNvPr>
                <p:cNvSpPr/>
                <p:nvPr/>
              </p:nvSpPr>
              <p:spPr>
                <a:xfrm>
                  <a:off x="8096693" y="1985962"/>
                  <a:ext cx="3860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05DA6EE-08E3-41E5-9467-3ADD4AB074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6693" y="1985962"/>
                  <a:ext cx="386067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2331B59-33F1-43C2-BBA9-2298532F9672}"/>
                </a:ext>
              </a:extLst>
            </p:cNvPr>
            <p:cNvCxnSpPr>
              <a:cxnSpLocks/>
              <a:stCxn id="102" idx="1"/>
            </p:cNvCxnSpPr>
            <p:nvPr/>
          </p:nvCxnSpPr>
          <p:spPr>
            <a:xfrm flipH="1">
              <a:off x="6895666" y="2148185"/>
              <a:ext cx="1569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F678742-2D65-411F-A4F3-3E7CAA88507A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 flipV="1">
              <a:off x="7438647" y="2148184"/>
              <a:ext cx="7242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BD170EA-9B23-4AD2-9F0E-36964691F5A5}"/>
                </a:ext>
              </a:extLst>
            </p:cNvPr>
            <p:cNvCxnSpPr>
              <a:cxnSpLocks/>
              <a:stCxn id="103" idx="3"/>
            </p:cNvCxnSpPr>
            <p:nvPr/>
          </p:nvCxnSpPr>
          <p:spPr>
            <a:xfrm>
              <a:off x="8482760" y="2139851"/>
              <a:ext cx="379314" cy="8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565912B-47E9-4B6F-B28A-37B45005BEAD}"/>
                    </a:ext>
                  </a:extLst>
                </p:cNvPr>
                <p:cNvSpPr txBox="1"/>
                <p:nvPr/>
              </p:nvSpPr>
              <p:spPr>
                <a:xfrm>
                  <a:off x="5700259" y="632639"/>
                  <a:ext cx="7336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565912B-47E9-4B6F-B28A-37B45005B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259" y="632639"/>
                  <a:ext cx="73366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6667" r="-833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3DE8EBF-529A-47D6-83F7-A6AAA6CD5CB5}"/>
                    </a:ext>
                  </a:extLst>
                </p:cNvPr>
                <p:cNvSpPr txBox="1"/>
                <p:nvPr/>
              </p:nvSpPr>
              <p:spPr>
                <a:xfrm>
                  <a:off x="6511951" y="632639"/>
                  <a:ext cx="7389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3DE8EBF-529A-47D6-83F7-A6AAA6CD5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1951" y="632639"/>
                  <a:ext cx="73898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612" r="-74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6DB2C53D-946B-4A07-BA2C-274FAB6BA14C}"/>
                    </a:ext>
                  </a:extLst>
                </p:cNvPr>
                <p:cNvSpPr txBox="1"/>
                <p:nvPr/>
              </p:nvSpPr>
              <p:spPr>
                <a:xfrm>
                  <a:off x="7331506" y="634783"/>
                  <a:ext cx="6564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6DB2C53D-946B-4A07-BA2C-274FAB6BA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506" y="634783"/>
                  <a:ext cx="65646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411" r="-841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058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105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Nuttuso</dc:creator>
  <cp:lastModifiedBy>Nuttuso</cp:lastModifiedBy>
  <cp:revision>10</cp:revision>
  <dcterms:created xsi:type="dcterms:W3CDTF">2020-06-11T15:27:11Z</dcterms:created>
  <dcterms:modified xsi:type="dcterms:W3CDTF">2020-06-11T16:55:41Z</dcterms:modified>
</cp:coreProperties>
</file>