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ttuso" initials="N" lastIdx="1" clrIdx="0">
    <p:extLst>
      <p:ext uri="{19B8F6BF-5375-455C-9EA6-DF929625EA0E}">
        <p15:presenceInfo xmlns:p15="http://schemas.microsoft.com/office/powerpoint/2012/main" userId="Nuttus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E01F-BE11-4DE1-A5BC-EF3FAF0F7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387E-D9C1-4D74-A9C6-1754E1F23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29C3E-F5DE-4A18-A9C4-742D9F67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93A-09F9-4B52-8805-E8C7EA8854D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B725-04EE-49F6-81AA-2A753951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2A10-2BF7-4CDF-8D42-9D7B235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1839-6330-4A48-BE4A-7988FEB4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A600-5919-4F0D-9EF5-E0345D7E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AFBEB-20FB-4CD3-A477-D218F4697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B7B0-648D-4F61-9E53-BDCF14D9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93A-09F9-4B52-8805-E8C7EA8854D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9BFD6-BAA7-4472-87B5-540BECA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B34D-A3DC-4153-9776-F1C5FD8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1839-6330-4A48-BE4A-7988FEB4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7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40894-540C-4DE9-8B30-566282F83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27AC7-B9B8-4A19-A733-C845DC6B9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6557-3A09-4733-BC28-E113FB10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93A-09F9-4B52-8805-E8C7EA8854D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F5784-A09B-40EF-85FE-8D2EDE5A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0B28E-B583-4B63-9A26-AF72E275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1839-6330-4A48-BE4A-7988FEB4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6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0ABB-9A01-4F32-9692-89417136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85DD-2F39-4FDE-9AC5-87BD717A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B34A-B80A-45A2-AE2D-8FBA4048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93A-09F9-4B52-8805-E8C7EA8854D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5E69-789D-4C8A-B398-6E48035E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B497-9518-4C70-9CA8-90A5B63D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1839-6330-4A48-BE4A-7988FEB4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462-334A-4D59-ADAC-92BC0503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88A6-6667-4317-BC21-B4E9DFBF2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EF8F-49EF-4D46-AB4D-30212B44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93A-09F9-4B52-8805-E8C7EA8854D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EE63-2A7C-4616-9BC6-FC00BE49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1A53-B9BA-462B-9045-4CD761F3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1839-6330-4A48-BE4A-7988FEB4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A94F-F617-45EC-8630-FF435936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8D06-0EF0-43D6-AF8A-B9A44C401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2C0B-4A61-43DE-AEF2-1E1971AF6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9A752-8402-4F88-BDFA-8EC2DFA5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93A-09F9-4B52-8805-E8C7EA8854D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3B5EF-9281-43BE-B685-E1873AEC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10BE-F4D4-4289-8010-28264DAD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1839-6330-4A48-BE4A-7988FEB4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3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9064-F44A-4005-A5E7-07CA9A7D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55C16-B304-421A-AD8F-E65775668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1B705-0FB7-447D-861E-8810971E4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A5BD7-9ADA-4EC7-A894-866B0B398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79C5-5329-4423-AA4F-6A0E89995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1A32-5A7F-4DDD-8AF3-DFF9B36E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93A-09F9-4B52-8805-E8C7EA8854D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B04D8-70EF-4B66-B75B-805F9E7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122D2-24FB-4103-A97D-8E471C50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1839-6330-4A48-BE4A-7988FEB4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893C-D838-4D4F-85D7-6F04E603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D6B80-52C1-4808-9103-C9DBFC0E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93A-09F9-4B52-8805-E8C7EA8854D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7282A-6BD7-48E8-AB96-451C50F2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7964B-2579-4E6B-88D8-395F0E64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1839-6330-4A48-BE4A-7988FEB4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3CCA8-FBAD-40C3-9C44-8C4FBBE3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93A-09F9-4B52-8805-E8C7EA8854D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F19F-07E3-440F-8A45-30826794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BA57B-E750-4175-B432-A9334369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1839-6330-4A48-BE4A-7988FEB4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2499-2ECC-450E-8006-0ADC4CD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563C-3683-498F-A98F-8F06B1D6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EFE00-8BD3-489E-977D-1B344E994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9D765-55FE-4639-83F6-F72B700A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93A-09F9-4B52-8805-E8C7EA8854D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C3F51-AA9D-4E4C-963E-13CC53F2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B971D-5F61-4D09-B7DA-DCA4B7C4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1839-6330-4A48-BE4A-7988FEB4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F8B4-5D27-4688-9263-900A72AC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6B782-DA5C-4114-971F-E257EFF7A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2B66B-1989-4B09-BD45-E4A33B78F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ECFA2-5FEA-44FB-8A72-AC9DB004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93A-09F9-4B52-8805-E8C7EA8854D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03878-B679-4081-9477-2D0AA3FA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3C9E2-627C-4300-80C6-9C8C09B7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1839-6330-4A48-BE4A-7988FEB4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9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B9AE0-E9A3-467E-AE76-F48C613F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7CA0-1480-421D-8656-90036D87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2738-F829-47D3-B470-7D49F43F2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EE93A-09F9-4B52-8805-E8C7EA8854D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AB8A-2800-4C1C-A58F-149F50512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5707-CCD0-4AFB-A4E6-E1E161848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1839-6330-4A48-BE4A-7988FEB43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B4BE-DBDC-4296-81AE-0BA0596D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1C1C7-62FD-47A9-8B79-03F2BD975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4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B54AA248-D5B1-4E55-9EF7-A0661B7197A2}"/>
              </a:ext>
            </a:extLst>
          </p:cNvPr>
          <p:cNvSpPr/>
          <p:nvPr/>
        </p:nvSpPr>
        <p:spPr>
          <a:xfrm>
            <a:off x="4568416" y="2137976"/>
            <a:ext cx="2063283" cy="2810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Cellular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161B93E-5958-4F6E-8C90-452D3EE71537}"/>
              </a:ext>
            </a:extLst>
          </p:cNvPr>
          <p:cNvSpPr/>
          <p:nvPr/>
        </p:nvSpPr>
        <p:spPr>
          <a:xfrm>
            <a:off x="8518124" y="2161090"/>
            <a:ext cx="1213542" cy="2810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9CB457-86EF-433C-A7D5-0112C8CF2788}"/>
              </a:ext>
            </a:extLst>
          </p:cNvPr>
          <p:cNvSpPr/>
          <p:nvPr/>
        </p:nvSpPr>
        <p:spPr>
          <a:xfrm>
            <a:off x="6623743" y="1842207"/>
            <a:ext cx="1886425" cy="281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WiFi</a:t>
            </a:r>
            <a:r>
              <a:rPr lang="en-US" sz="1600" b="1" dirty="0">
                <a:solidFill>
                  <a:schemeClr val="tx1"/>
                </a:solidFill>
              </a:rPr>
              <a:t> Connection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1AB5B0-E001-4CBB-B5D1-1253D00A25CD}"/>
              </a:ext>
            </a:extLst>
          </p:cNvPr>
          <p:cNvSpPr/>
          <p:nvPr/>
        </p:nvSpPr>
        <p:spPr>
          <a:xfrm>
            <a:off x="2876229" y="1829602"/>
            <a:ext cx="1712598" cy="281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WiFi</a:t>
            </a:r>
            <a:r>
              <a:rPr lang="en-US" sz="1600" b="1" dirty="0">
                <a:solidFill>
                  <a:schemeClr val="tx1"/>
                </a:solidFill>
              </a:rPr>
              <a:t> Connection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D5D509-EFF3-4FC2-9C86-73C05F68BBEF}"/>
              </a:ext>
            </a:extLst>
          </p:cNvPr>
          <p:cNvCxnSpPr>
            <a:cxnSpLocks/>
          </p:cNvCxnSpPr>
          <p:nvPr/>
        </p:nvCxnSpPr>
        <p:spPr>
          <a:xfrm>
            <a:off x="2789382" y="1097826"/>
            <a:ext cx="178499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276DC6-C6D9-4DB5-9340-3B060A935A3F}"/>
              </a:ext>
            </a:extLst>
          </p:cNvPr>
          <p:cNvCxnSpPr>
            <a:cxnSpLocks/>
          </p:cNvCxnSpPr>
          <p:nvPr/>
        </p:nvCxnSpPr>
        <p:spPr>
          <a:xfrm flipV="1">
            <a:off x="4574376" y="1090243"/>
            <a:ext cx="2048097" cy="758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E931CC-7BDC-4892-BA5B-5B68FF7E6B95}"/>
              </a:ext>
            </a:extLst>
          </p:cNvPr>
          <p:cNvCxnSpPr>
            <a:cxnSpLocks/>
          </p:cNvCxnSpPr>
          <p:nvPr/>
        </p:nvCxnSpPr>
        <p:spPr>
          <a:xfrm>
            <a:off x="6622473" y="1090243"/>
            <a:ext cx="185650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61BDE4-03B5-45C3-A36D-1E1F1DC8151A}"/>
              </a:ext>
            </a:extLst>
          </p:cNvPr>
          <p:cNvCxnSpPr>
            <a:cxnSpLocks/>
          </p:cNvCxnSpPr>
          <p:nvPr/>
        </p:nvCxnSpPr>
        <p:spPr>
          <a:xfrm>
            <a:off x="8478982" y="1093761"/>
            <a:ext cx="136084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75B218-FB9D-4A79-91A3-96B189DF325B}"/>
              </a:ext>
            </a:extLst>
          </p:cNvPr>
          <p:cNvCxnSpPr>
            <a:cxnSpLocks/>
          </p:cNvCxnSpPr>
          <p:nvPr/>
        </p:nvCxnSpPr>
        <p:spPr>
          <a:xfrm>
            <a:off x="2804847" y="923995"/>
            <a:ext cx="0" cy="360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B3CA5-1CE9-48B5-ACEF-A9B99A52FFAD}"/>
              </a:ext>
            </a:extLst>
          </p:cNvPr>
          <p:cNvCxnSpPr>
            <a:cxnSpLocks/>
          </p:cNvCxnSpPr>
          <p:nvPr/>
        </p:nvCxnSpPr>
        <p:spPr>
          <a:xfrm>
            <a:off x="4585056" y="926698"/>
            <a:ext cx="0" cy="360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930AAB-605E-4CD4-8279-FBAA23389CB8}"/>
              </a:ext>
            </a:extLst>
          </p:cNvPr>
          <p:cNvCxnSpPr>
            <a:cxnSpLocks/>
          </p:cNvCxnSpPr>
          <p:nvPr/>
        </p:nvCxnSpPr>
        <p:spPr>
          <a:xfrm>
            <a:off x="6631699" y="925689"/>
            <a:ext cx="0" cy="360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20FE4-2F4D-432B-BCA7-5CB6F311CC2F}"/>
              </a:ext>
            </a:extLst>
          </p:cNvPr>
          <p:cNvCxnSpPr>
            <a:cxnSpLocks/>
          </p:cNvCxnSpPr>
          <p:nvPr/>
        </p:nvCxnSpPr>
        <p:spPr>
          <a:xfrm>
            <a:off x="8482075" y="909880"/>
            <a:ext cx="0" cy="360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04337B-5206-4679-A8E1-B652EF7DD4E0}"/>
              </a:ext>
            </a:extLst>
          </p:cNvPr>
          <p:cNvCxnSpPr>
            <a:cxnSpLocks/>
          </p:cNvCxnSpPr>
          <p:nvPr/>
        </p:nvCxnSpPr>
        <p:spPr>
          <a:xfrm>
            <a:off x="9839823" y="913397"/>
            <a:ext cx="0" cy="360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22E5F5-2D0E-4ECB-8914-D9E5A720CCDA}"/>
                  </a:ext>
                </a:extLst>
              </p:cNvPr>
              <p:cNvSpPr txBox="1"/>
              <p:nvPr/>
            </p:nvSpPr>
            <p:spPr>
              <a:xfrm>
                <a:off x="3605909" y="652822"/>
                <a:ext cx="2155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22E5F5-2D0E-4ECB-8914-D9E5A720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909" y="652822"/>
                <a:ext cx="215572" cy="307777"/>
              </a:xfrm>
              <a:prstGeom prst="rect">
                <a:avLst/>
              </a:prstGeom>
              <a:blipFill>
                <a:blip r:embed="rId2"/>
                <a:stretch>
                  <a:fillRect l="-37143" r="-2285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61E499-57F5-4988-BB45-FB6BC38D2266}"/>
                  </a:ext>
                </a:extLst>
              </p:cNvPr>
              <p:cNvSpPr txBox="1"/>
              <p:nvPr/>
            </p:nvSpPr>
            <p:spPr>
              <a:xfrm>
                <a:off x="7479844" y="676645"/>
                <a:ext cx="2155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61E499-57F5-4988-BB45-FB6BC38D2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844" y="676645"/>
                <a:ext cx="215572" cy="307777"/>
              </a:xfrm>
              <a:prstGeom prst="rect">
                <a:avLst/>
              </a:prstGeom>
              <a:blipFill>
                <a:blip r:embed="rId3"/>
                <a:stretch>
                  <a:fillRect l="-37143" r="-2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32B1C2-9AEE-47E9-8DDD-26AD7FF515DB}"/>
                  </a:ext>
                </a:extLst>
              </p:cNvPr>
              <p:cNvSpPr txBox="1"/>
              <p:nvPr/>
            </p:nvSpPr>
            <p:spPr>
              <a:xfrm>
                <a:off x="5392519" y="676646"/>
                <a:ext cx="22031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32B1C2-9AEE-47E9-8DDD-26AD7FF5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519" y="676646"/>
                <a:ext cx="220317" cy="307777"/>
              </a:xfrm>
              <a:prstGeom prst="rect">
                <a:avLst/>
              </a:prstGeom>
              <a:blipFill>
                <a:blip r:embed="rId4"/>
                <a:stretch>
                  <a:fillRect l="-36111" r="-222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093CBD-40B7-411C-A96B-5D81C1925E10}"/>
                  </a:ext>
                </a:extLst>
              </p:cNvPr>
              <p:cNvSpPr txBox="1"/>
              <p:nvPr/>
            </p:nvSpPr>
            <p:spPr>
              <a:xfrm>
                <a:off x="9014736" y="701235"/>
                <a:ext cx="22031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093CBD-40B7-411C-A96B-5D81C1925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736" y="701235"/>
                <a:ext cx="220317" cy="307777"/>
              </a:xfrm>
              <a:prstGeom prst="rect">
                <a:avLst/>
              </a:prstGeom>
              <a:blipFill>
                <a:blip r:embed="rId5"/>
                <a:stretch>
                  <a:fillRect l="-36111" r="-222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511054-ACA6-432D-8857-3F86A4F5F3BA}"/>
              </a:ext>
            </a:extLst>
          </p:cNvPr>
          <p:cNvCxnSpPr>
            <a:cxnSpLocks/>
          </p:cNvCxnSpPr>
          <p:nvPr/>
        </p:nvCxnSpPr>
        <p:spPr>
          <a:xfrm>
            <a:off x="2804847" y="2136725"/>
            <a:ext cx="72074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78D218E-47BA-4CAF-B5B9-EA2D32EFBC47}"/>
              </a:ext>
            </a:extLst>
          </p:cNvPr>
          <p:cNvSpPr txBox="1"/>
          <p:nvPr/>
        </p:nvSpPr>
        <p:spPr>
          <a:xfrm>
            <a:off x="9950032" y="1965314"/>
            <a:ext cx="604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45CC92-BD92-4DFA-AC23-5DA62EC26441}"/>
              </a:ext>
            </a:extLst>
          </p:cNvPr>
          <p:cNvCxnSpPr>
            <a:cxnSpLocks/>
          </p:cNvCxnSpPr>
          <p:nvPr/>
        </p:nvCxnSpPr>
        <p:spPr>
          <a:xfrm>
            <a:off x="2900227" y="1524002"/>
            <a:ext cx="0" cy="610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1F8437-A62A-4F27-BE68-D1C1FA618B6C}"/>
              </a:ext>
            </a:extLst>
          </p:cNvPr>
          <p:cNvCxnSpPr>
            <a:cxnSpLocks/>
          </p:cNvCxnSpPr>
          <p:nvPr/>
        </p:nvCxnSpPr>
        <p:spPr>
          <a:xfrm>
            <a:off x="2909463" y="1571172"/>
            <a:ext cx="68025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ADAF7B7-8312-4BB8-B32C-06A4DCEB9F00}"/>
                  </a:ext>
                </a:extLst>
              </p:cNvPr>
              <p:cNvSpPr txBox="1"/>
              <p:nvPr/>
            </p:nvSpPr>
            <p:spPr>
              <a:xfrm>
                <a:off x="6193670" y="1247811"/>
                <a:ext cx="20896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ADAF7B7-8312-4BB8-B32C-06A4DCEB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70" y="1247811"/>
                <a:ext cx="208967" cy="307777"/>
              </a:xfrm>
              <a:prstGeom prst="rect">
                <a:avLst/>
              </a:prstGeom>
              <a:blipFill>
                <a:blip r:embed="rId6"/>
                <a:stretch>
                  <a:fillRect l="-35294" r="-1764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F5A119-F6F1-4021-AD4F-362DF4420B7E}"/>
              </a:ext>
            </a:extLst>
          </p:cNvPr>
          <p:cNvCxnSpPr>
            <a:cxnSpLocks/>
          </p:cNvCxnSpPr>
          <p:nvPr/>
        </p:nvCxnSpPr>
        <p:spPr>
          <a:xfrm>
            <a:off x="4569206" y="1785234"/>
            <a:ext cx="0" cy="360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2B5A00-08F5-4897-BCA3-43AA62951108}"/>
              </a:ext>
            </a:extLst>
          </p:cNvPr>
          <p:cNvCxnSpPr>
            <a:cxnSpLocks/>
          </p:cNvCxnSpPr>
          <p:nvPr/>
        </p:nvCxnSpPr>
        <p:spPr>
          <a:xfrm>
            <a:off x="6631699" y="1768809"/>
            <a:ext cx="0" cy="360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CE58E23-23C7-47F9-8D1D-69970E70421E}"/>
              </a:ext>
            </a:extLst>
          </p:cNvPr>
          <p:cNvCxnSpPr>
            <a:cxnSpLocks/>
          </p:cNvCxnSpPr>
          <p:nvPr/>
        </p:nvCxnSpPr>
        <p:spPr>
          <a:xfrm>
            <a:off x="8510168" y="1784950"/>
            <a:ext cx="0" cy="360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9D8196-EEB1-4E1D-847A-7796FD5D335C}"/>
              </a:ext>
            </a:extLst>
          </p:cNvPr>
          <p:cNvCxnSpPr>
            <a:cxnSpLocks/>
          </p:cNvCxnSpPr>
          <p:nvPr/>
        </p:nvCxnSpPr>
        <p:spPr>
          <a:xfrm>
            <a:off x="9712042" y="1518948"/>
            <a:ext cx="0" cy="610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C0F26D7-3F8E-4752-B472-0B93E2DAE802}"/>
              </a:ext>
            </a:extLst>
          </p:cNvPr>
          <p:cNvSpPr/>
          <p:nvPr/>
        </p:nvSpPr>
        <p:spPr>
          <a:xfrm>
            <a:off x="8166519" y="2151381"/>
            <a:ext cx="1916749" cy="281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Cellular Connection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D789870-3203-447A-B418-C428574099A7}"/>
              </a:ext>
            </a:extLst>
          </p:cNvPr>
          <p:cNvGrpSpPr/>
          <p:nvPr/>
        </p:nvGrpSpPr>
        <p:grpSpPr>
          <a:xfrm>
            <a:off x="2781768" y="4196999"/>
            <a:ext cx="7749838" cy="1186573"/>
            <a:chOff x="2781768" y="4196999"/>
            <a:chExt cx="7749838" cy="1186573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C48E2D3-997B-4674-B291-B36786F83E70}"/>
                </a:ext>
              </a:extLst>
            </p:cNvPr>
            <p:cNvSpPr/>
            <p:nvPr/>
          </p:nvSpPr>
          <p:spPr>
            <a:xfrm>
              <a:off x="2876229" y="5102561"/>
              <a:ext cx="6812733" cy="2810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Cellular Connection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6A83AA6-1096-431F-B073-F250AF0AAD18}"/>
                </a:ext>
              </a:extLst>
            </p:cNvPr>
            <p:cNvSpPr/>
            <p:nvPr/>
          </p:nvSpPr>
          <p:spPr>
            <a:xfrm>
              <a:off x="6600664" y="4806792"/>
              <a:ext cx="1886425" cy="2810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WiFi</a:t>
              </a:r>
              <a:r>
                <a:rPr lang="en-US" sz="1600" b="1" dirty="0">
                  <a:solidFill>
                    <a:schemeClr val="tx1"/>
                  </a:solidFill>
                </a:rPr>
                <a:t> Connection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F7C3C3E-ADCE-42D0-BC0E-7A73AB5CF01A}"/>
                </a:ext>
              </a:extLst>
            </p:cNvPr>
            <p:cNvSpPr/>
            <p:nvPr/>
          </p:nvSpPr>
          <p:spPr>
            <a:xfrm>
              <a:off x="2853150" y="4794187"/>
              <a:ext cx="1712598" cy="2810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WiFi</a:t>
              </a:r>
              <a:r>
                <a:rPr lang="en-US" sz="1600" b="1" dirty="0">
                  <a:solidFill>
                    <a:schemeClr val="tx1"/>
                  </a:solidFill>
                </a:rPr>
                <a:t> Connection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73D0759D-DEA9-434E-BA1F-F3D2A08AD655}"/>
                </a:ext>
              </a:extLst>
            </p:cNvPr>
            <p:cNvCxnSpPr>
              <a:cxnSpLocks/>
            </p:cNvCxnSpPr>
            <p:nvPr/>
          </p:nvCxnSpPr>
          <p:spPr>
            <a:xfrm>
              <a:off x="2781768" y="5101310"/>
              <a:ext cx="72074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749FD6A-88FA-4014-8732-4682F447E611}"/>
                </a:ext>
              </a:extLst>
            </p:cNvPr>
            <p:cNvSpPr txBox="1"/>
            <p:nvPr/>
          </p:nvSpPr>
          <p:spPr>
            <a:xfrm>
              <a:off x="9926953" y="4929899"/>
              <a:ext cx="604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Time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ACF8837E-E6FE-4C12-80B8-0F8A84F72769}"/>
                </a:ext>
              </a:extLst>
            </p:cNvPr>
            <p:cNvCxnSpPr>
              <a:cxnSpLocks/>
            </p:cNvCxnSpPr>
            <p:nvPr/>
          </p:nvCxnSpPr>
          <p:spPr>
            <a:xfrm>
              <a:off x="2877148" y="4488587"/>
              <a:ext cx="0" cy="610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A6E3503-EACF-49CF-8F86-F445F37DF0BB}"/>
                </a:ext>
              </a:extLst>
            </p:cNvPr>
            <p:cNvCxnSpPr>
              <a:cxnSpLocks/>
            </p:cNvCxnSpPr>
            <p:nvPr/>
          </p:nvCxnSpPr>
          <p:spPr>
            <a:xfrm>
              <a:off x="2886384" y="4535757"/>
              <a:ext cx="68025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1AEF816-74BA-4FFA-ABF9-251374F2C378}"/>
                </a:ext>
              </a:extLst>
            </p:cNvPr>
            <p:cNvCxnSpPr>
              <a:cxnSpLocks/>
            </p:cNvCxnSpPr>
            <p:nvPr/>
          </p:nvCxnSpPr>
          <p:spPr>
            <a:xfrm>
              <a:off x="4546127" y="4749819"/>
              <a:ext cx="0" cy="360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E4C2887-35CF-4C90-B5F9-0280AFE5F317}"/>
                </a:ext>
              </a:extLst>
            </p:cNvPr>
            <p:cNvCxnSpPr>
              <a:cxnSpLocks/>
            </p:cNvCxnSpPr>
            <p:nvPr/>
          </p:nvCxnSpPr>
          <p:spPr>
            <a:xfrm>
              <a:off x="6608620" y="4733394"/>
              <a:ext cx="0" cy="360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9CA11FE-7A1D-4345-9352-BB896D156765}"/>
                </a:ext>
              </a:extLst>
            </p:cNvPr>
            <p:cNvCxnSpPr>
              <a:cxnSpLocks/>
            </p:cNvCxnSpPr>
            <p:nvPr/>
          </p:nvCxnSpPr>
          <p:spPr>
            <a:xfrm>
              <a:off x="8487089" y="4749535"/>
              <a:ext cx="0" cy="360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23E6CC7F-31FE-47D0-9268-142A2F505F7F}"/>
                </a:ext>
              </a:extLst>
            </p:cNvPr>
            <p:cNvCxnSpPr>
              <a:cxnSpLocks/>
            </p:cNvCxnSpPr>
            <p:nvPr/>
          </p:nvCxnSpPr>
          <p:spPr>
            <a:xfrm>
              <a:off x="9688963" y="4483533"/>
              <a:ext cx="0" cy="610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3AB58B7D-D1E4-4213-B634-5F88EB94CA0E}"/>
                    </a:ext>
                  </a:extLst>
                </p:cNvPr>
                <p:cNvSpPr txBox="1"/>
                <p:nvPr/>
              </p:nvSpPr>
              <p:spPr>
                <a:xfrm>
                  <a:off x="6199609" y="4196999"/>
                  <a:ext cx="20896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3AB58B7D-D1E4-4213-B634-5F88EB94C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609" y="4196999"/>
                  <a:ext cx="208967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5294" r="-1764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0D048AA-CF9F-4229-AB38-53DD0A51F61F}"/>
              </a:ext>
            </a:extLst>
          </p:cNvPr>
          <p:cNvGrpSpPr/>
          <p:nvPr/>
        </p:nvGrpSpPr>
        <p:grpSpPr>
          <a:xfrm>
            <a:off x="2795621" y="2731566"/>
            <a:ext cx="7749838" cy="1201920"/>
            <a:chOff x="2795621" y="2731566"/>
            <a:chExt cx="7749838" cy="1201920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2CDD738-4FB3-4982-B4AD-AA5B788D18EC}"/>
                </a:ext>
              </a:extLst>
            </p:cNvPr>
            <p:cNvSpPr/>
            <p:nvPr/>
          </p:nvSpPr>
          <p:spPr>
            <a:xfrm>
              <a:off x="5392519" y="3635367"/>
              <a:ext cx="1245140" cy="2810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9B481F1-7401-42F3-8B25-5F4579CC9401}"/>
                </a:ext>
              </a:extLst>
            </p:cNvPr>
            <p:cNvSpPr/>
            <p:nvPr/>
          </p:nvSpPr>
          <p:spPr>
            <a:xfrm>
              <a:off x="4559190" y="3629361"/>
              <a:ext cx="2063283" cy="281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Cellular Connection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C277CED-9BF3-4991-9A43-5B6DBD9D1661}"/>
                </a:ext>
              </a:extLst>
            </p:cNvPr>
            <p:cNvSpPr/>
            <p:nvPr/>
          </p:nvSpPr>
          <p:spPr>
            <a:xfrm>
              <a:off x="9014736" y="3652475"/>
              <a:ext cx="707704" cy="2810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E106BD2-737F-4401-89A9-1694F30D40C1}"/>
                </a:ext>
              </a:extLst>
            </p:cNvPr>
            <p:cNvSpPr/>
            <p:nvPr/>
          </p:nvSpPr>
          <p:spPr>
            <a:xfrm>
              <a:off x="6614517" y="3333592"/>
              <a:ext cx="1886425" cy="2810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WiFi</a:t>
              </a:r>
              <a:r>
                <a:rPr lang="en-US" sz="1600" b="1" dirty="0">
                  <a:solidFill>
                    <a:schemeClr val="tx1"/>
                  </a:solidFill>
                </a:rPr>
                <a:t> Connection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C56D4DB-61B4-4EC2-ABA7-EE742ED25887}"/>
                </a:ext>
              </a:extLst>
            </p:cNvPr>
            <p:cNvSpPr/>
            <p:nvPr/>
          </p:nvSpPr>
          <p:spPr>
            <a:xfrm>
              <a:off x="2867003" y="3320987"/>
              <a:ext cx="1712598" cy="2810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WiFi</a:t>
              </a:r>
              <a:r>
                <a:rPr lang="en-US" sz="1600" b="1" dirty="0">
                  <a:solidFill>
                    <a:schemeClr val="tx1"/>
                  </a:solidFill>
                </a:rPr>
                <a:t> Connection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F2BC06B3-C266-436D-9462-3389228F8E16}"/>
                </a:ext>
              </a:extLst>
            </p:cNvPr>
            <p:cNvCxnSpPr>
              <a:cxnSpLocks/>
            </p:cNvCxnSpPr>
            <p:nvPr/>
          </p:nvCxnSpPr>
          <p:spPr>
            <a:xfrm>
              <a:off x="2795621" y="3628110"/>
              <a:ext cx="72074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547E8D5-AD19-40D7-9836-EF3EFFE62B04}"/>
                </a:ext>
              </a:extLst>
            </p:cNvPr>
            <p:cNvSpPr txBox="1"/>
            <p:nvPr/>
          </p:nvSpPr>
          <p:spPr>
            <a:xfrm>
              <a:off x="9940806" y="3456699"/>
              <a:ext cx="604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Time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C98DFA1-F685-4293-88F1-BDB2A6E4DCAC}"/>
                </a:ext>
              </a:extLst>
            </p:cNvPr>
            <p:cNvCxnSpPr>
              <a:cxnSpLocks/>
            </p:cNvCxnSpPr>
            <p:nvPr/>
          </p:nvCxnSpPr>
          <p:spPr>
            <a:xfrm>
              <a:off x="2891001" y="3015387"/>
              <a:ext cx="0" cy="610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4207B50-154F-44C7-8160-B437E0CFDE8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237" y="3062557"/>
              <a:ext cx="68025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94301BD-0A62-42C6-80E6-9300944869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9980" y="3276619"/>
              <a:ext cx="0" cy="360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CEEE82B-8F79-418E-AF2F-EDAE5A39D7EF}"/>
                </a:ext>
              </a:extLst>
            </p:cNvPr>
            <p:cNvCxnSpPr>
              <a:cxnSpLocks/>
            </p:cNvCxnSpPr>
            <p:nvPr/>
          </p:nvCxnSpPr>
          <p:spPr>
            <a:xfrm>
              <a:off x="6622473" y="3260194"/>
              <a:ext cx="0" cy="360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77159C-EF5C-4A17-A302-F8048460442A}"/>
                </a:ext>
              </a:extLst>
            </p:cNvPr>
            <p:cNvCxnSpPr>
              <a:cxnSpLocks/>
            </p:cNvCxnSpPr>
            <p:nvPr/>
          </p:nvCxnSpPr>
          <p:spPr>
            <a:xfrm>
              <a:off x="8500942" y="3276335"/>
              <a:ext cx="0" cy="360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1CCEE021-92B9-4650-B243-CCBAF59776E4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16" y="3010333"/>
              <a:ext cx="0" cy="610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457626F-D02C-4904-B0F8-748E2AC7E8FF}"/>
                </a:ext>
              </a:extLst>
            </p:cNvPr>
            <p:cNvSpPr/>
            <p:nvPr/>
          </p:nvSpPr>
          <p:spPr>
            <a:xfrm>
              <a:off x="8157293" y="3642766"/>
              <a:ext cx="1916749" cy="281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Cellular Connection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F8C2161D-4270-4AC6-810D-EC113D168F0F}"/>
                    </a:ext>
                  </a:extLst>
                </p:cNvPr>
                <p:cNvSpPr txBox="1"/>
                <p:nvPr/>
              </p:nvSpPr>
              <p:spPr>
                <a:xfrm>
                  <a:off x="6176530" y="2731566"/>
                  <a:ext cx="20896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F8C2161D-4270-4AC6-810D-EC113D168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530" y="2731566"/>
                  <a:ext cx="208967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5294" r="-1764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DDF56A7-78FC-458C-B913-4A29DEE7A54F}"/>
                </a:ext>
              </a:extLst>
            </p:cNvPr>
            <p:cNvCxnSpPr>
              <a:cxnSpLocks/>
            </p:cNvCxnSpPr>
            <p:nvPr/>
          </p:nvCxnSpPr>
          <p:spPr>
            <a:xfrm>
              <a:off x="5392519" y="3274640"/>
              <a:ext cx="0" cy="3607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D508280-3726-46DF-8ADC-9F56AA727A47}"/>
                </a:ext>
              </a:extLst>
            </p:cNvPr>
            <p:cNvCxnSpPr>
              <a:cxnSpLocks/>
            </p:cNvCxnSpPr>
            <p:nvPr/>
          </p:nvCxnSpPr>
          <p:spPr>
            <a:xfrm>
              <a:off x="9017837" y="3274640"/>
              <a:ext cx="0" cy="3607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CF0BF5C8-CD64-4A4A-BD71-9B5B9E66C39E}"/>
                </a:ext>
              </a:extLst>
            </p:cNvPr>
            <p:cNvCxnSpPr>
              <a:cxnSpLocks/>
            </p:cNvCxnSpPr>
            <p:nvPr/>
          </p:nvCxnSpPr>
          <p:spPr>
            <a:xfrm>
              <a:off x="4585056" y="3389008"/>
              <a:ext cx="8074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1F60960-9773-415A-A4E9-6B42779C359F}"/>
                </a:ext>
              </a:extLst>
            </p:cNvPr>
            <p:cNvCxnSpPr>
              <a:cxnSpLocks/>
            </p:cNvCxnSpPr>
            <p:nvPr/>
          </p:nvCxnSpPr>
          <p:spPr>
            <a:xfrm>
              <a:off x="8510168" y="3402127"/>
              <a:ext cx="5045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8BD24A97-FFEE-452C-BB32-33318C9241EE}"/>
                    </a:ext>
                  </a:extLst>
                </p:cNvPr>
                <p:cNvSpPr txBox="1"/>
                <p:nvPr/>
              </p:nvSpPr>
              <p:spPr>
                <a:xfrm>
                  <a:off x="4905266" y="3085772"/>
                  <a:ext cx="20896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8BD24A97-FFEE-452C-BB32-33318C924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266" y="3085772"/>
                  <a:ext cx="208967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2353" r="-264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87AA13AB-983E-47B6-98D3-6A6160DF4358}"/>
                    </a:ext>
                  </a:extLst>
                </p:cNvPr>
                <p:cNvSpPr txBox="1"/>
                <p:nvPr/>
              </p:nvSpPr>
              <p:spPr>
                <a:xfrm>
                  <a:off x="8657968" y="3095057"/>
                  <a:ext cx="20896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87AA13AB-983E-47B6-98D3-6A6160DF4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7968" y="3095057"/>
                  <a:ext cx="208967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1429" r="-2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056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98EB1-93C4-439C-952B-E42BC6347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15" y="506212"/>
            <a:ext cx="5333333" cy="40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C00A9-CD3E-46A0-B623-F2D963BAA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4" y="506212"/>
            <a:ext cx="5333333" cy="40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C6C59A-981D-4721-83E6-057C82CDB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4" y="4875328"/>
            <a:ext cx="5333333" cy="998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BF334-A31A-411C-BF0E-FCFD9A555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532" y="4875327"/>
            <a:ext cx="5764999" cy="11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C6C59A-981D-4721-83E6-057C82CD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4" y="4875328"/>
            <a:ext cx="5333333" cy="998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BF334-A31A-411C-BF0E-FCFD9A555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532" y="4875327"/>
            <a:ext cx="5764999" cy="1147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95D29D-209B-45F5-ABF4-48097D9C6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3" y="405543"/>
            <a:ext cx="5333333" cy="40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1D50D5-55B2-43B5-8E96-7F2DA08011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32" y="405543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3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C6C59A-981D-4721-83E6-057C82CD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4" y="4875328"/>
            <a:ext cx="5333333" cy="998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BF334-A31A-411C-BF0E-FCFD9A555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532" y="4875327"/>
            <a:ext cx="5764999" cy="1147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9DC643-3AFE-4E02-9F91-A2DF95953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4" y="522989"/>
            <a:ext cx="5333333" cy="40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6B4E61-771D-46EA-863B-6DE03D621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32" y="522989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Nuttuso</dc:creator>
  <cp:lastModifiedBy>Nuttuso</cp:lastModifiedBy>
  <cp:revision>8</cp:revision>
  <dcterms:created xsi:type="dcterms:W3CDTF">2020-03-30T15:40:10Z</dcterms:created>
  <dcterms:modified xsi:type="dcterms:W3CDTF">2020-06-19T12:39:44Z</dcterms:modified>
</cp:coreProperties>
</file>