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4A4A18F-9867-421F-9283-2BA1B195ACC8}" type="datetimeFigureOut">
              <a:rPr lang="ro-RO" smtClean="0"/>
              <a:t>26.11.2024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o-R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6DF5A7-946D-4466-A9F2-B3D0784DDE9F}" type="slidenum">
              <a:rPr lang="ro-RO" smtClean="0"/>
              <a:t>‹#›</a:t>
            </a:fld>
            <a:endParaRPr lang="ro-RO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Curved Down Ribbon 5"/>
          <p:cNvSpPr/>
          <p:nvPr/>
        </p:nvSpPr>
        <p:spPr>
          <a:xfrm>
            <a:off x="1219200" y="2209800"/>
            <a:ext cx="7696200" cy="2895600"/>
          </a:xfrm>
          <a:prstGeom prst="ellipseRibbon">
            <a:avLst/>
          </a:prstGeom>
          <a:gradFill>
            <a:gsLst>
              <a:gs pos="0">
                <a:srgbClr val="FFFF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lgerian" pitchFamily="82" charset="0"/>
              </a:rPr>
              <a:t>ATESTAT 2015</a:t>
            </a:r>
            <a:endParaRPr lang="ro-RO" sz="40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Competenţe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 smtClean="0"/>
              <a:t>Informatică </a:t>
            </a:r>
            <a:r>
              <a:rPr lang="vi-VN" dirty="0" smtClean="0"/>
              <a:t>intensiv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ro-RO" dirty="0" smtClean="0"/>
              <a:t>esign </a:t>
            </a:r>
            <a:r>
              <a:rPr lang="ro-RO" dirty="0" smtClean="0"/>
              <a:t>soft </a:t>
            </a:r>
            <a:r>
              <a:rPr lang="ro-RO" dirty="0" smtClean="0"/>
              <a:t>client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ro-RO" dirty="0" smtClean="0"/>
              <a:t>anagement </a:t>
            </a:r>
            <a:r>
              <a:rPr lang="ro-RO" dirty="0" smtClean="0"/>
              <a:t>aplicaţii </a:t>
            </a:r>
            <a:r>
              <a:rPr lang="ro-RO" dirty="0" smtClean="0"/>
              <a:t>soft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 smtClean="0"/>
              <a:t>Informatică </a:t>
            </a:r>
            <a:r>
              <a:rPr lang="vi-VN" dirty="0" smtClean="0"/>
              <a:t>neintensiv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ro-RO" dirty="0" smtClean="0"/>
              <a:t>anagement web</a:t>
            </a:r>
            <a:endParaRPr lang="en-US" dirty="0" smtClean="0"/>
          </a:p>
          <a:p>
            <a:r>
              <a:rPr lang="en-US" dirty="0" smtClean="0">
                <a:latin typeface="Gill Sans MT (Body)"/>
              </a:rPr>
              <a:t>F</a:t>
            </a:r>
            <a:r>
              <a:rPr lang="vi-VN" dirty="0" smtClean="0">
                <a:latin typeface="Gill Sans MT (Body)"/>
              </a:rPr>
              <a:t>urnizare </a:t>
            </a:r>
            <a:r>
              <a:rPr lang="vi-VN" dirty="0" smtClean="0">
                <a:latin typeface="Gill Sans MT (Body)"/>
              </a:rPr>
              <a:t>facilităţi de </a:t>
            </a:r>
            <a:r>
              <a:rPr lang="vi-VN" dirty="0" smtClean="0">
                <a:latin typeface="Gill Sans MT (Body)"/>
              </a:rPr>
              <a:t>procesare</a:t>
            </a:r>
            <a:endParaRPr lang="ro-RO" dirty="0">
              <a:latin typeface="Gill Sans MT (Body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Competenţe</a:t>
            </a:r>
            <a:endParaRPr lang="ro-RO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Informatică intensiv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Informatică neintensiv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Clr>
                          <a:schemeClr val="accent3"/>
                        </a:buCl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D</a:t>
                      </a:r>
                      <a:r>
                        <a:rPr lang="ro-RO" dirty="0" smtClean="0"/>
                        <a:t>esign soft client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3"/>
                        </a:buCl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M</a:t>
                      </a:r>
                      <a:r>
                        <a:rPr lang="ro-RO" dirty="0" smtClean="0"/>
                        <a:t>anagement web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Clr>
                          <a:schemeClr val="accent3"/>
                        </a:buCl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M</a:t>
                      </a:r>
                      <a:r>
                        <a:rPr lang="ro-RO" dirty="0" smtClean="0"/>
                        <a:t>anagement aplicaţii soft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accent3"/>
                        </a:buClr>
                        <a:buFont typeface="Wingdings" pitchFamily="2" charset="2"/>
                        <a:buChar char="Ø"/>
                      </a:pPr>
                      <a:r>
                        <a:rPr lang="en-US" dirty="0" smtClean="0">
                          <a:latin typeface="Gill Sans MT (Body)"/>
                        </a:rPr>
                        <a:t>F</a:t>
                      </a:r>
                      <a:r>
                        <a:rPr lang="vi-VN" dirty="0" smtClean="0">
                          <a:latin typeface="Gill Sans MT (Body)"/>
                        </a:rPr>
                        <a:t>urnizare facilităţi de procesare</a:t>
                      </a:r>
                      <a:endParaRPr lang="ro-RO" dirty="0">
                        <a:latin typeface="Gill Sans MT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</TotalTime>
  <Words>44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Slide 1</vt:lpstr>
      <vt:lpstr>Competenţe</vt:lpstr>
      <vt:lpstr>Competenţe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elev</dc:creator>
  <cp:lastModifiedBy>elev</cp:lastModifiedBy>
  <cp:revision>4</cp:revision>
  <dcterms:created xsi:type="dcterms:W3CDTF">2024-11-26T06:16:24Z</dcterms:created>
  <dcterms:modified xsi:type="dcterms:W3CDTF">2024-11-26T06:47:46Z</dcterms:modified>
</cp:coreProperties>
</file>