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</p:sldMasterIdLst>
  <p:notesMasterIdLst>
    <p:notesMasterId r:id="rId14"/>
  </p:notesMasterIdLst>
  <p:sldIdLst>
    <p:sldId id="256" r:id="rId3"/>
    <p:sldId id="269" r:id="rId4"/>
    <p:sldId id="278" r:id="rId5"/>
    <p:sldId id="320" r:id="rId6"/>
    <p:sldId id="321" r:id="rId7"/>
    <p:sldId id="358" r:id="rId8"/>
    <p:sldId id="323" r:id="rId9"/>
    <p:sldId id="314" r:id="rId10"/>
    <p:sldId id="316" r:id="rId11"/>
    <p:sldId id="318" r:id="rId12"/>
    <p:sldId id="359" r:id="rId13"/>
  </p:sldIdLst>
  <p:sldSz cx="11998325" cy="7559675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9190" autoAdjust="0"/>
  </p:normalViewPr>
  <p:slideViewPr>
    <p:cSldViewPr snapToGrid="0">
      <p:cViewPr varScale="1">
        <p:scale>
          <a:sx n="46" d="100"/>
          <a:sy n="46" d="100"/>
        </p:scale>
        <p:origin x="15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79B70A-4056-400A-BABE-1BF543A9B4E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C89900-0631-4952-8163-A622D5EBFD1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Dosen Tetap STT Nurul Fikri</a:t>
          </a:r>
        </a:p>
      </dgm:t>
    </dgm:pt>
    <dgm:pt modelId="{378514DA-E94E-4C4D-889D-3B0B8418DB79}" type="parTrans" cxnId="{6B77C865-6B6E-4A4A-A922-DA6AB0447F3E}">
      <dgm:prSet/>
      <dgm:spPr/>
      <dgm:t>
        <a:bodyPr/>
        <a:lstStyle/>
        <a:p>
          <a:endParaRPr lang="en-US"/>
        </a:p>
      </dgm:t>
    </dgm:pt>
    <dgm:pt modelId="{AFF79F99-5402-435D-BE04-E60C24B99B29}" type="sibTrans" cxnId="{6B77C865-6B6E-4A4A-A922-DA6AB0447F3E}">
      <dgm:prSet/>
      <dgm:spPr/>
      <dgm:t>
        <a:bodyPr/>
        <a:lstStyle/>
        <a:p>
          <a:endParaRPr lang="en-US"/>
        </a:p>
      </dgm:t>
    </dgm:pt>
    <dgm:pt modelId="{CE1B63B3-2C01-4F86-8FA9-38F1D157DCD1}">
      <dgm:prSet/>
      <dgm:spPr/>
      <dgm:t>
        <a:bodyPr/>
        <a:lstStyle/>
        <a:p>
          <a:r>
            <a:rPr lang="en-US"/>
            <a:t>Instruktur IT NF Computer</a:t>
          </a:r>
          <a:endParaRPr lang="en-US" dirty="0"/>
        </a:p>
      </dgm:t>
    </dgm:pt>
    <dgm:pt modelId="{E9D6C734-0FB7-4E06-9F29-A0A0E772E20F}" type="parTrans" cxnId="{CD9BB7E2-95AA-42A1-BDDE-7B1812D69EBC}">
      <dgm:prSet/>
      <dgm:spPr/>
      <dgm:t>
        <a:bodyPr/>
        <a:lstStyle/>
        <a:p>
          <a:endParaRPr lang="en-US"/>
        </a:p>
      </dgm:t>
    </dgm:pt>
    <dgm:pt modelId="{F5D87632-4DFF-4CEC-87A1-5244C754CE0C}" type="sibTrans" cxnId="{CD9BB7E2-95AA-42A1-BDDE-7B1812D69EBC}">
      <dgm:prSet/>
      <dgm:spPr/>
      <dgm:t>
        <a:bodyPr/>
        <a:lstStyle/>
        <a:p>
          <a:endParaRPr lang="en-US"/>
        </a:p>
      </dgm:t>
    </dgm:pt>
    <dgm:pt modelId="{9085D4AA-B17A-4EE1-BC1F-C404ED60B0D0}">
      <dgm:prSet/>
      <dgm:spPr/>
      <dgm:t>
        <a:bodyPr/>
        <a:lstStyle/>
        <a:p>
          <a:r>
            <a:rPr lang="en-US"/>
            <a:t>Instruktur IT Sekolah Programmer YBM PLN</a:t>
          </a:r>
          <a:endParaRPr lang="en-US" dirty="0"/>
        </a:p>
      </dgm:t>
    </dgm:pt>
    <dgm:pt modelId="{91986F17-6CC6-4323-9E8C-475C12CE09C2}" type="parTrans" cxnId="{5C0D47AC-A4B7-4C6D-8E01-8F3B1B0C8939}">
      <dgm:prSet/>
      <dgm:spPr/>
      <dgm:t>
        <a:bodyPr/>
        <a:lstStyle/>
        <a:p>
          <a:endParaRPr lang="en-US"/>
        </a:p>
      </dgm:t>
    </dgm:pt>
    <dgm:pt modelId="{A20225BE-3483-4C75-8E2F-E5CC72FD1788}" type="sibTrans" cxnId="{5C0D47AC-A4B7-4C6D-8E01-8F3B1B0C8939}">
      <dgm:prSet/>
      <dgm:spPr/>
      <dgm:t>
        <a:bodyPr/>
        <a:lstStyle/>
        <a:p>
          <a:endParaRPr lang="en-US"/>
        </a:p>
      </dgm:t>
    </dgm:pt>
    <dgm:pt modelId="{68B20A9A-7D0B-4685-A519-92036C3E36EA}">
      <dgm:prSet/>
      <dgm:spPr/>
      <dgm:t>
        <a:bodyPr/>
        <a:lstStyle/>
        <a:p>
          <a:r>
            <a:rPr lang="en-US"/>
            <a:t>Instruktur IT Fast Com</a:t>
          </a:r>
          <a:endParaRPr lang="en-US" dirty="0"/>
        </a:p>
      </dgm:t>
    </dgm:pt>
    <dgm:pt modelId="{AC183647-9ED5-480A-9108-C2A07EFCF9FE}" type="parTrans" cxnId="{9EB1BBC1-9728-44E7-84B0-9A7906C6D028}">
      <dgm:prSet/>
      <dgm:spPr/>
      <dgm:t>
        <a:bodyPr/>
        <a:lstStyle/>
        <a:p>
          <a:endParaRPr lang="en-US"/>
        </a:p>
      </dgm:t>
    </dgm:pt>
    <dgm:pt modelId="{CB1F35F9-1F68-491A-916D-54B990EA0B53}" type="sibTrans" cxnId="{9EB1BBC1-9728-44E7-84B0-9A7906C6D028}">
      <dgm:prSet/>
      <dgm:spPr/>
      <dgm:t>
        <a:bodyPr/>
        <a:lstStyle/>
        <a:p>
          <a:endParaRPr lang="en-US"/>
        </a:p>
      </dgm:t>
    </dgm:pt>
    <dgm:pt modelId="{EFEA0926-F515-4C95-BE96-3D8AF3123D0F}">
      <dgm:prSet/>
      <dgm:spPr/>
      <dgm:t>
        <a:bodyPr/>
        <a:lstStyle/>
        <a:p>
          <a:r>
            <a:rPr lang="en-US"/>
            <a:t>Programmer</a:t>
          </a:r>
          <a:endParaRPr lang="en-US" dirty="0"/>
        </a:p>
      </dgm:t>
    </dgm:pt>
    <dgm:pt modelId="{CC46376A-11AD-4A09-ACAE-F202A7A9A70A}" type="parTrans" cxnId="{0324719C-0B29-4F2E-BCE5-AB5AAA9F0EF2}">
      <dgm:prSet/>
      <dgm:spPr/>
      <dgm:t>
        <a:bodyPr/>
        <a:lstStyle/>
        <a:p>
          <a:endParaRPr lang="en-US"/>
        </a:p>
      </dgm:t>
    </dgm:pt>
    <dgm:pt modelId="{C53ED0FD-BC88-4BF2-9D57-96D0A12B75B7}" type="sibTrans" cxnId="{0324719C-0B29-4F2E-BCE5-AB5AAA9F0EF2}">
      <dgm:prSet/>
      <dgm:spPr/>
      <dgm:t>
        <a:bodyPr/>
        <a:lstStyle/>
        <a:p>
          <a:endParaRPr lang="en-US"/>
        </a:p>
      </dgm:t>
    </dgm:pt>
    <dgm:pt modelId="{2A59FFF6-4FBD-4369-BC1A-678DCF0A547D}" type="pres">
      <dgm:prSet presAssocID="{9179B70A-4056-400A-BABE-1BF543A9B4EA}" presName="linear" presStyleCnt="0">
        <dgm:presLayoutVars>
          <dgm:dir/>
          <dgm:animLvl val="lvl"/>
          <dgm:resizeHandles val="exact"/>
        </dgm:presLayoutVars>
      </dgm:prSet>
      <dgm:spPr/>
    </dgm:pt>
    <dgm:pt modelId="{F8EAF49E-47D2-45BF-9391-E9EB376C028B}" type="pres">
      <dgm:prSet presAssocID="{71C89900-0631-4952-8163-A622D5EBFD15}" presName="parentLin" presStyleCnt="0"/>
      <dgm:spPr/>
    </dgm:pt>
    <dgm:pt modelId="{D136985C-E082-4A48-A700-F85FE2657ABE}" type="pres">
      <dgm:prSet presAssocID="{71C89900-0631-4952-8163-A622D5EBFD15}" presName="parentLeftMargin" presStyleLbl="node1" presStyleIdx="0" presStyleCnt="5"/>
      <dgm:spPr/>
    </dgm:pt>
    <dgm:pt modelId="{F2184A7B-2209-4288-B678-ADA1BC936F77}" type="pres">
      <dgm:prSet presAssocID="{71C89900-0631-4952-8163-A622D5EBFD1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5A2730A-4A19-455C-B451-12EBF14C47E2}" type="pres">
      <dgm:prSet presAssocID="{71C89900-0631-4952-8163-A622D5EBFD15}" presName="negativeSpace" presStyleCnt="0"/>
      <dgm:spPr/>
    </dgm:pt>
    <dgm:pt modelId="{F434235F-E782-4B78-B205-73204F33B8A0}" type="pres">
      <dgm:prSet presAssocID="{71C89900-0631-4952-8163-A622D5EBFD15}" presName="childText" presStyleLbl="conFgAcc1" presStyleIdx="0" presStyleCnt="5">
        <dgm:presLayoutVars>
          <dgm:bulletEnabled val="1"/>
        </dgm:presLayoutVars>
      </dgm:prSet>
      <dgm:spPr/>
    </dgm:pt>
    <dgm:pt modelId="{00651613-6F3F-4619-899B-080D7A085EA5}" type="pres">
      <dgm:prSet presAssocID="{AFF79F99-5402-435D-BE04-E60C24B99B29}" presName="spaceBetweenRectangles" presStyleCnt="0"/>
      <dgm:spPr/>
    </dgm:pt>
    <dgm:pt modelId="{E5018032-69C9-4C98-838D-6AFB9B9F049B}" type="pres">
      <dgm:prSet presAssocID="{CE1B63B3-2C01-4F86-8FA9-38F1D157DCD1}" presName="parentLin" presStyleCnt="0"/>
      <dgm:spPr/>
    </dgm:pt>
    <dgm:pt modelId="{ACAE74DC-C4E4-470C-B16B-9DAFB713B462}" type="pres">
      <dgm:prSet presAssocID="{CE1B63B3-2C01-4F86-8FA9-38F1D157DCD1}" presName="parentLeftMargin" presStyleLbl="node1" presStyleIdx="0" presStyleCnt="5"/>
      <dgm:spPr/>
    </dgm:pt>
    <dgm:pt modelId="{FD7B3F5C-97C3-4C02-9E26-9BE9481A96F3}" type="pres">
      <dgm:prSet presAssocID="{CE1B63B3-2C01-4F86-8FA9-38F1D157DCD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0365E5B-8BB1-45C4-A9B9-FA5D1C6FFA14}" type="pres">
      <dgm:prSet presAssocID="{CE1B63B3-2C01-4F86-8FA9-38F1D157DCD1}" presName="negativeSpace" presStyleCnt="0"/>
      <dgm:spPr/>
    </dgm:pt>
    <dgm:pt modelId="{DA52B6B8-7D98-4EE1-AE50-14481FE5BED6}" type="pres">
      <dgm:prSet presAssocID="{CE1B63B3-2C01-4F86-8FA9-38F1D157DCD1}" presName="childText" presStyleLbl="conFgAcc1" presStyleIdx="1" presStyleCnt="5">
        <dgm:presLayoutVars>
          <dgm:bulletEnabled val="1"/>
        </dgm:presLayoutVars>
      </dgm:prSet>
      <dgm:spPr/>
    </dgm:pt>
    <dgm:pt modelId="{EAF7006C-C1BA-4626-96B0-04AA1307C289}" type="pres">
      <dgm:prSet presAssocID="{F5D87632-4DFF-4CEC-87A1-5244C754CE0C}" presName="spaceBetweenRectangles" presStyleCnt="0"/>
      <dgm:spPr/>
    </dgm:pt>
    <dgm:pt modelId="{1243843F-6030-4A18-A339-95E7F231751E}" type="pres">
      <dgm:prSet presAssocID="{9085D4AA-B17A-4EE1-BC1F-C404ED60B0D0}" presName="parentLin" presStyleCnt="0"/>
      <dgm:spPr/>
    </dgm:pt>
    <dgm:pt modelId="{F24B1299-8DD2-43AF-B281-A26CD1FB4669}" type="pres">
      <dgm:prSet presAssocID="{9085D4AA-B17A-4EE1-BC1F-C404ED60B0D0}" presName="parentLeftMargin" presStyleLbl="node1" presStyleIdx="1" presStyleCnt="5"/>
      <dgm:spPr/>
    </dgm:pt>
    <dgm:pt modelId="{F5A2C01A-DB79-4FC2-ADDC-1905CB132ADE}" type="pres">
      <dgm:prSet presAssocID="{9085D4AA-B17A-4EE1-BC1F-C404ED60B0D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258E143-E19B-4BE0-9446-97D24382C664}" type="pres">
      <dgm:prSet presAssocID="{9085D4AA-B17A-4EE1-BC1F-C404ED60B0D0}" presName="negativeSpace" presStyleCnt="0"/>
      <dgm:spPr/>
    </dgm:pt>
    <dgm:pt modelId="{C00379CD-37B6-4F6C-9CBE-EAAF0EA067C0}" type="pres">
      <dgm:prSet presAssocID="{9085D4AA-B17A-4EE1-BC1F-C404ED60B0D0}" presName="childText" presStyleLbl="conFgAcc1" presStyleIdx="2" presStyleCnt="5">
        <dgm:presLayoutVars>
          <dgm:bulletEnabled val="1"/>
        </dgm:presLayoutVars>
      </dgm:prSet>
      <dgm:spPr/>
    </dgm:pt>
    <dgm:pt modelId="{01C37E82-66DB-488E-B195-EBE2D68710CA}" type="pres">
      <dgm:prSet presAssocID="{A20225BE-3483-4C75-8E2F-E5CC72FD1788}" presName="spaceBetweenRectangles" presStyleCnt="0"/>
      <dgm:spPr/>
    </dgm:pt>
    <dgm:pt modelId="{EAA5523F-8553-4A8D-9108-A6CBAF02756F}" type="pres">
      <dgm:prSet presAssocID="{68B20A9A-7D0B-4685-A519-92036C3E36EA}" presName="parentLin" presStyleCnt="0"/>
      <dgm:spPr/>
    </dgm:pt>
    <dgm:pt modelId="{01C50920-846D-4CEC-AB04-FF9D38A1D776}" type="pres">
      <dgm:prSet presAssocID="{68B20A9A-7D0B-4685-A519-92036C3E36EA}" presName="parentLeftMargin" presStyleLbl="node1" presStyleIdx="2" presStyleCnt="5"/>
      <dgm:spPr/>
    </dgm:pt>
    <dgm:pt modelId="{E9E3F866-1B0B-4D9B-BAD7-4C461FFCD021}" type="pres">
      <dgm:prSet presAssocID="{68B20A9A-7D0B-4685-A519-92036C3E36E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4905F7B-B013-4F2B-A355-3CF2C373AF72}" type="pres">
      <dgm:prSet presAssocID="{68B20A9A-7D0B-4685-A519-92036C3E36EA}" presName="negativeSpace" presStyleCnt="0"/>
      <dgm:spPr/>
    </dgm:pt>
    <dgm:pt modelId="{D58EF74C-AE85-4961-AB2B-226B75486C22}" type="pres">
      <dgm:prSet presAssocID="{68B20A9A-7D0B-4685-A519-92036C3E36EA}" presName="childText" presStyleLbl="conFgAcc1" presStyleIdx="3" presStyleCnt="5">
        <dgm:presLayoutVars>
          <dgm:bulletEnabled val="1"/>
        </dgm:presLayoutVars>
      </dgm:prSet>
      <dgm:spPr/>
    </dgm:pt>
    <dgm:pt modelId="{D81F5FD7-5319-49BD-A984-FD9F09472923}" type="pres">
      <dgm:prSet presAssocID="{CB1F35F9-1F68-491A-916D-54B990EA0B53}" presName="spaceBetweenRectangles" presStyleCnt="0"/>
      <dgm:spPr/>
    </dgm:pt>
    <dgm:pt modelId="{5C158F41-EE4F-46E4-9519-A814641029CD}" type="pres">
      <dgm:prSet presAssocID="{EFEA0926-F515-4C95-BE96-3D8AF3123D0F}" presName="parentLin" presStyleCnt="0"/>
      <dgm:spPr/>
    </dgm:pt>
    <dgm:pt modelId="{08972011-83CA-43DE-BE37-B07889A327D6}" type="pres">
      <dgm:prSet presAssocID="{EFEA0926-F515-4C95-BE96-3D8AF3123D0F}" presName="parentLeftMargin" presStyleLbl="node1" presStyleIdx="3" presStyleCnt="5"/>
      <dgm:spPr/>
    </dgm:pt>
    <dgm:pt modelId="{91BBEA32-378D-41AA-BA32-238D0A5461BA}" type="pres">
      <dgm:prSet presAssocID="{EFEA0926-F515-4C95-BE96-3D8AF3123D0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21611EA-69B9-4861-B381-2148D99AB4FD}" type="pres">
      <dgm:prSet presAssocID="{EFEA0926-F515-4C95-BE96-3D8AF3123D0F}" presName="negativeSpace" presStyleCnt="0"/>
      <dgm:spPr/>
    </dgm:pt>
    <dgm:pt modelId="{CB94F359-460E-4E0F-BD7A-69BD84C43386}" type="pres">
      <dgm:prSet presAssocID="{EFEA0926-F515-4C95-BE96-3D8AF3123D0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9E5C808-5108-4E19-8DA6-C787452D9DE1}" type="presOf" srcId="{CE1B63B3-2C01-4F86-8FA9-38F1D157DCD1}" destId="{FD7B3F5C-97C3-4C02-9E26-9BE9481A96F3}" srcOrd="1" destOrd="0" presId="urn:microsoft.com/office/officeart/2005/8/layout/list1"/>
    <dgm:cxn modelId="{7D608D0E-CF4C-4A59-9517-7F1D616A0D9B}" type="presOf" srcId="{9085D4AA-B17A-4EE1-BC1F-C404ED60B0D0}" destId="{F5A2C01A-DB79-4FC2-ADDC-1905CB132ADE}" srcOrd="1" destOrd="0" presId="urn:microsoft.com/office/officeart/2005/8/layout/list1"/>
    <dgm:cxn modelId="{469D4A18-C579-4A21-90EE-7696A0B50043}" type="presOf" srcId="{9179B70A-4056-400A-BABE-1BF543A9B4EA}" destId="{2A59FFF6-4FBD-4369-BC1A-678DCF0A547D}" srcOrd="0" destOrd="0" presId="urn:microsoft.com/office/officeart/2005/8/layout/list1"/>
    <dgm:cxn modelId="{D1DCB519-3D11-40AF-9027-EC008BB2D324}" type="presOf" srcId="{71C89900-0631-4952-8163-A622D5EBFD15}" destId="{D136985C-E082-4A48-A700-F85FE2657ABE}" srcOrd="0" destOrd="0" presId="urn:microsoft.com/office/officeart/2005/8/layout/list1"/>
    <dgm:cxn modelId="{0CB5D737-2EFC-4337-A2AA-9B9F4E2A2313}" type="presOf" srcId="{71C89900-0631-4952-8163-A622D5EBFD15}" destId="{F2184A7B-2209-4288-B678-ADA1BC936F77}" srcOrd="1" destOrd="0" presId="urn:microsoft.com/office/officeart/2005/8/layout/list1"/>
    <dgm:cxn modelId="{6B77C865-6B6E-4A4A-A922-DA6AB0447F3E}" srcId="{9179B70A-4056-400A-BABE-1BF543A9B4EA}" destId="{71C89900-0631-4952-8163-A622D5EBFD15}" srcOrd="0" destOrd="0" parTransId="{378514DA-E94E-4C4D-889D-3B0B8418DB79}" sibTransId="{AFF79F99-5402-435D-BE04-E60C24B99B29}"/>
    <dgm:cxn modelId="{8D7CB571-B437-4859-9C40-1BA9407C8495}" type="presOf" srcId="{9085D4AA-B17A-4EE1-BC1F-C404ED60B0D0}" destId="{F24B1299-8DD2-43AF-B281-A26CD1FB4669}" srcOrd="0" destOrd="0" presId="urn:microsoft.com/office/officeart/2005/8/layout/list1"/>
    <dgm:cxn modelId="{7951747F-7F06-4CD5-8553-5B01FCAFAE08}" type="presOf" srcId="{68B20A9A-7D0B-4685-A519-92036C3E36EA}" destId="{01C50920-846D-4CEC-AB04-FF9D38A1D776}" srcOrd="0" destOrd="0" presId="urn:microsoft.com/office/officeart/2005/8/layout/list1"/>
    <dgm:cxn modelId="{6BD6CA90-A1CE-4432-B110-C59D5C2EE386}" type="presOf" srcId="{68B20A9A-7D0B-4685-A519-92036C3E36EA}" destId="{E9E3F866-1B0B-4D9B-BAD7-4C461FFCD021}" srcOrd="1" destOrd="0" presId="urn:microsoft.com/office/officeart/2005/8/layout/list1"/>
    <dgm:cxn modelId="{0324719C-0B29-4F2E-BCE5-AB5AAA9F0EF2}" srcId="{9179B70A-4056-400A-BABE-1BF543A9B4EA}" destId="{EFEA0926-F515-4C95-BE96-3D8AF3123D0F}" srcOrd="4" destOrd="0" parTransId="{CC46376A-11AD-4A09-ACAE-F202A7A9A70A}" sibTransId="{C53ED0FD-BC88-4BF2-9D57-96D0A12B75B7}"/>
    <dgm:cxn modelId="{5C0D47AC-A4B7-4C6D-8E01-8F3B1B0C8939}" srcId="{9179B70A-4056-400A-BABE-1BF543A9B4EA}" destId="{9085D4AA-B17A-4EE1-BC1F-C404ED60B0D0}" srcOrd="2" destOrd="0" parTransId="{91986F17-6CC6-4323-9E8C-475C12CE09C2}" sibTransId="{A20225BE-3483-4C75-8E2F-E5CC72FD1788}"/>
    <dgm:cxn modelId="{D9027EAD-1BC9-40F2-9DAB-039427647B1D}" type="presOf" srcId="{EFEA0926-F515-4C95-BE96-3D8AF3123D0F}" destId="{91BBEA32-378D-41AA-BA32-238D0A5461BA}" srcOrd="1" destOrd="0" presId="urn:microsoft.com/office/officeart/2005/8/layout/list1"/>
    <dgm:cxn modelId="{95872EB5-5764-4E63-A20D-70D4A8EA615A}" type="presOf" srcId="{CE1B63B3-2C01-4F86-8FA9-38F1D157DCD1}" destId="{ACAE74DC-C4E4-470C-B16B-9DAFB713B462}" srcOrd="0" destOrd="0" presId="urn:microsoft.com/office/officeart/2005/8/layout/list1"/>
    <dgm:cxn modelId="{9EB1BBC1-9728-44E7-84B0-9A7906C6D028}" srcId="{9179B70A-4056-400A-BABE-1BF543A9B4EA}" destId="{68B20A9A-7D0B-4685-A519-92036C3E36EA}" srcOrd="3" destOrd="0" parTransId="{AC183647-9ED5-480A-9108-C2A07EFCF9FE}" sibTransId="{CB1F35F9-1F68-491A-916D-54B990EA0B53}"/>
    <dgm:cxn modelId="{CD9BB7E2-95AA-42A1-BDDE-7B1812D69EBC}" srcId="{9179B70A-4056-400A-BABE-1BF543A9B4EA}" destId="{CE1B63B3-2C01-4F86-8FA9-38F1D157DCD1}" srcOrd="1" destOrd="0" parTransId="{E9D6C734-0FB7-4E06-9F29-A0A0E772E20F}" sibTransId="{F5D87632-4DFF-4CEC-87A1-5244C754CE0C}"/>
    <dgm:cxn modelId="{3F45CBF0-C6DB-4A3D-A01C-93FF7E9FC36E}" type="presOf" srcId="{EFEA0926-F515-4C95-BE96-3D8AF3123D0F}" destId="{08972011-83CA-43DE-BE37-B07889A327D6}" srcOrd="0" destOrd="0" presId="urn:microsoft.com/office/officeart/2005/8/layout/list1"/>
    <dgm:cxn modelId="{0FA089F5-8DD8-4973-A044-20F81A43A803}" type="presParOf" srcId="{2A59FFF6-4FBD-4369-BC1A-678DCF0A547D}" destId="{F8EAF49E-47D2-45BF-9391-E9EB376C028B}" srcOrd="0" destOrd="0" presId="urn:microsoft.com/office/officeart/2005/8/layout/list1"/>
    <dgm:cxn modelId="{84E7E7AB-4280-41E5-8098-9EFA892D26EE}" type="presParOf" srcId="{F8EAF49E-47D2-45BF-9391-E9EB376C028B}" destId="{D136985C-E082-4A48-A700-F85FE2657ABE}" srcOrd="0" destOrd="0" presId="urn:microsoft.com/office/officeart/2005/8/layout/list1"/>
    <dgm:cxn modelId="{5F86915F-C906-41AD-A20D-4720B95AFFEB}" type="presParOf" srcId="{F8EAF49E-47D2-45BF-9391-E9EB376C028B}" destId="{F2184A7B-2209-4288-B678-ADA1BC936F77}" srcOrd="1" destOrd="0" presId="urn:microsoft.com/office/officeart/2005/8/layout/list1"/>
    <dgm:cxn modelId="{E4794229-F2BA-4124-A96A-9F50FDD6F1F6}" type="presParOf" srcId="{2A59FFF6-4FBD-4369-BC1A-678DCF0A547D}" destId="{25A2730A-4A19-455C-B451-12EBF14C47E2}" srcOrd="1" destOrd="0" presId="urn:microsoft.com/office/officeart/2005/8/layout/list1"/>
    <dgm:cxn modelId="{1463474A-B251-4A61-8EB1-2916EBACE8C7}" type="presParOf" srcId="{2A59FFF6-4FBD-4369-BC1A-678DCF0A547D}" destId="{F434235F-E782-4B78-B205-73204F33B8A0}" srcOrd="2" destOrd="0" presId="urn:microsoft.com/office/officeart/2005/8/layout/list1"/>
    <dgm:cxn modelId="{AA3F7741-1690-4C22-8AE6-B73EC4B1D3DA}" type="presParOf" srcId="{2A59FFF6-4FBD-4369-BC1A-678DCF0A547D}" destId="{00651613-6F3F-4619-899B-080D7A085EA5}" srcOrd="3" destOrd="0" presId="urn:microsoft.com/office/officeart/2005/8/layout/list1"/>
    <dgm:cxn modelId="{04B21C4C-B6CD-479C-B145-5114CD7DB4AA}" type="presParOf" srcId="{2A59FFF6-4FBD-4369-BC1A-678DCF0A547D}" destId="{E5018032-69C9-4C98-838D-6AFB9B9F049B}" srcOrd="4" destOrd="0" presId="urn:microsoft.com/office/officeart/2005/8/layout/list1"/>
    <dgm:cxn modelId="{C85A63B4-295E-49EF-BA3B-07B7ECD762DC}" type="presParOf" srcId="{E5018032-69C9-4C98-838D-6AFB9B9F049B}" destId="{ACAE74DC-C4E4-470C-B16B-9DAFB713B462}" srcOrd="0" destOrd="0" presId="urn:microsoft.com/office/officeart/2005/8/layout/list1"/>
    <dgm:cxn modelId="{E87E1F26-44CA-40E6-A92A-626400C32D78}" type="presParOf" srcId="{E5018032-69C9-4C98-838D-6AFB9B9F049B}" destId="{FD7B3F5C-97C3-4C02-9E26-9BE9481A96F3}" srcOrd="1" destOrd="0" presId="urn:microsoft.com/office/officeart/2005/8/layout/list1"/>
    <dgm:cxn modelId="{F2972D69-AA22-4F07-A65E-A1E79AF5EF77}" type="presParOf" srcId="{2A59FFF6-4FBD-4369-BC1A-678DCF0A547D}" destId="{B0365E5B-8BB1-45C4-A9B9-FA5D1C6FFA14}" srcOrd="5" destOrd="0" presId="urn:microsoft.com/office/officeart/2005/8/layout/list1"/>
    <dgm:cxn modelId="{92A1656E-6A52-4F54-AB69-D674B1C600A1}" type="presParOf" srcId="{2A59FFF6-4FBD-4369-BC1A-678DCF0A547D}" destId="{DA52B6B8-7D98-4EE1-AE50-14481FE5BED6}" srcOrd="6" destOrd="0" presId="urn:microsoft.com/office/officeart/2005/8/layout/list1"/>
    <dgm:cxn modelId="{2DFE7154-15F7-4BFD-A503-942FEB6EB2BD}" type="presParOf" srcId="{2A59FFF6-4FBD-4369-BC1A-678DCF0A547D}" destId="{EAF7006C-C1BA-4626-96B0-04AA1307C289}" srcOrd="7" destOrd="0" presId="urn:microsoft.com/office/officeart/2005/8/layout/list1"/>
    <dgm:cxn modelId="{8361AC35-92F5-424D-8928-B2B261543151}" type="presParOf" srcId="{2A59FFF6-4FBD-4369-BC1A-678DCF0A547D}" destId="{1243843F-6030-4A18-A339-95E7F231751E}" srcOrd="8" destOrd="0" presId="urn:microsoft.com/office/officeart/2005/8/layout/list1"/>
    <dgm:cxn modelId="{9EF2373E-30F8-43D9-B78C-2FC168EB61DC}" type="presParOf" srcId="{1243843F-6030-4A18-A339-95E7F231751E}" destId="{F24B1299-8DD2-43AF-B281-A26CD1FB4669}" srcOrd="0" destOrd="0" presId="urn:microsoft.com/office/officeart/2005/8/layout/list1"/>
    <dgm:cxn modelId="{5546E472-3199-433D-A01D-C38BE191FC43}" type="presParOf" srcId="{1243843F-6030-4A18-A339-95E7F231751E}" destId="{F5A2C01A-DB79-4FC2-ADDC-1905CB132ADE}" srcOrd="1" destOrd="0" presId="urn:microsoft.com/office/officeart/2005/8/layout/list1"/>
    <dgm:cxn modelId="{154B42B1-2DB7-4D52-B0BF-670515E56999}" type="presParOf" srcId="{2A59FFF6-4FBD-4369-BC1A-678DCF0A547D}" destId="{D258E143-E19B-4BE0-9446-97D24382C664}" srcOrd="9" destOrd="0" presId="urn:microsoft.com/office/officeart/2005/8/layout/list1"/>
    <dgm:cxn modelId="{B4EC3C82-AA42-4144-A1F3-CB8D0F12DECA}" type="presParOf" srcId="{2A59FFF6-4FBD-4369-BC1A-678DCF0A547D}" destId="{C00379CD-37B6-4F6C-9CBE-EAAF0EA067C0}" srcOrd="10" destOrd="0" presId="urn:microsoft.com/office/officeart/2005/8/layout/list1"/>
    <dgm:cxn modelId="{1132B002-1643-4BAF-A231-45250892E45F}" type="presParOf" srcId="{2A59FFF6-4FBD-4369-BC1A-678DCF0A547D}" destId="{01C37E82-66DB-488E-B195-EBE2D68710CA}" srcOrd="11" destOrd="0" presId="urn:microsoft.com/office/officeart/2005/8/layout/list1"/>
    <dgm:cxn modelId="{CE398241-B27F-470D-BB25-2A08E3055357}" type="presParOf" srcId="{2A59FFF6-4FBD-4369-BC1A-678DCF0A547D}" destId="{EAA5523F-8553-4A8D-9108-A6CBAF02756F}" srcOrd="12" destOrd="0" presId="urn:microsoft.com/office/officeart/2005/8/layout/list1"/>
    <dgm:cxn modelId="{8882F08A-E7EA-4CC2-9649-D9EF494A7B5C}" type="presParOf" srcId="{EAA5523F-8553-4A8D-9108-A6CBAF02756F}" destId="{01C50920-846D-4CEC-AB04-FF9D38A1D776}" srcOrd="0" destOrd="0" presId="urn:microsoft.com/office/officeart/2005/8/layout/list1"/>
    <dgm:cxn modelId="{989BF05E-C626-4839-A45C-D07D4EE1FAD7}" type="presParOf" srcId="{EAA5523F-8553-4A8D-9108-A6CBAF02756F}" destId="{E9E3F866-1B0B-4D9B-BAD7-4C461FFCD021}" srcOrd="1" destOrd="0" presId="urn:microsoft.com/office/officeart/2005/8/layout/list1"/>
    <dgm:cxn modelId="{514084C8-3B38-4470-A9F7-287B1C87C668}" type="presParOf" srcId="{2A59FFF6-4FBD-4369-BC1A-678DCF0A547D}" destId="{D4905F7B-B013-4F2B-A355-3CF2C373AF72}" srcOrd="13" destOrd="0" presId="urn:microsoft.com/office/officeart/2005/8/layout/list1"/>
    <dgm:cxn modelId="{3F4DAD82-0360-4E1C-9B73-8FBC81701EDA}" type="presParOf" srcId="{2A59FFF6-4FBD-4369-BC1A-678DCF0A547D}" destId="{D58EF74C-AE85-4961-AB2B-226B75486C22}" srcOrd="14" destOrd="0" presId="urn:microsoft.com/office/officeart/2005/8/layout/list1"/>
    <dgm:cxn modelId="{94F2A69E-8023-4D2D-BBDB-114C2A818A22}" type="presParOf" srcId="{2A59FFF6-4FBD-4369-BC1A-678DCF0A547D}" destId="{D81F5FD7-5319-49BD-A984-FD9F09472923}" srcOrd="15" destOrd="0" presId="urn:microsoft.com/office/officeart/2005/8/layout/list1"/>
    <dgm:cxn modelId="{2324D0C0-09FA-43B5-945D-DDDF5F88A7F2}" type="presParOf" srcId="{2A59FFF6-4FBD-4369-BC1A-678DCF0A547D}" destId="{5C158F41-EE4F-46E4-9519-A814641029CD}" srcOrd="16" destOrd="0" presId="urn:microsoft.com/office/officeart/2005/8/layout/list1"/>
    <dgm:cxn modelId="{7D2DAA5B-FBFA-42D6-8355-9E9D74366D97}" type="presParOf" srcId="{5C158F41-EE4F-46E4-9519-A814641029CD}" destId="{08972011-83CA-43DE-BE37-B07889A327D6}" srcOrd="0" destOrd="0" presId="urn:microsoft.com/office/officeart/2005/8/layout/list1"/>
    <dgm:cxn modelId="{7D4A01AE-3BC6-4E42-B9BA-229704F68121}" type="presParOf" srcId="{5C158F41-EE4F-46E4-9519-A814641029CD}" destId="{91BBEA32-378D-41AA-BA32-238D0A5461BA}" srcOrd="1" destOrd="0" presId="urn:microsoft.com/office/officeart/2005/8/layout/list1"/>
    <dgm:cxn modelId="{70050C30-D428-4DE7-8995-BE190EA07394}" type="presParOf" srcId="{2A59FFF6-4FBD-4369-BC1A-678DCF0A547D}" destId="{321611EA-69B9-4861-B381-2148D99AB4FD}" srcOrd="17" destOrd="0" presId="urn:microsoft.com/office/officeart/2005/8/layout/list1"/>
    <dgm:cxn modelId="{AEDDAE12-6A84-4A34-8FC8-668447522B26}" type="presParOf" srcId="{2A59FFF6-4FBD-4369-BC1A-678DCF0A547D}" destId="{CB94F359-460E-4E0F-BD7A-69BD84C4338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4235F-E782-4B78-B205-73204F33B8A0}">
      <dsp:nvSpPr>
        <dsp:cNvPr id="0" name=""/>
        <dsp:cNvSpPr/>
      </dsp:nvSpPr>
      <dsp:spPr>
        <a:xfrm>
          <a:off x="0" y="363734"/>
          <a:ext cx="694896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84A7B-2209-4288-B678-ADA1BC936F77}">
      <dsp:nvSpPr>
        <dsp:cNvPr id="0" name=""/>
        <dsp:cNvSpPr/>
      </dsp:nvSpPr>
      <dsp:spPr>
        <a:xfrm>
          <a:off x="347448" y="9494"/>
          <a:ext cx="486427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58" tIns="0" rIns="1838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kern="1200"/>
            <a:t>Dosen Tetap STT Nurul Fikri</a:t>
          </a:r>
        </a:p>
      </dsp:txBody>
      <dsp:txXfrm>
        <a:off x="382033" y="44079"/>
        <a:ext cx="4795106" cy="639310"/>
      </dsp:txXfrm>
    </dsp:sp>
    <dsp:sp modelId="{DA52B6B8-7D98-4EE1-AE50-14481FE5BED6}">
      <dsp:nvSpPr>
        <dsp:cNvPr id="0" name=""/>
        <dsp:cNvSpPr/>
      </dsp:nvSpPr>
      <dsp:spPr>
        <a:xfrm>
          <a:off x="0" y="1452374"/>
          <a:ext cx="694896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B3F5C-97C3-4C02-9E26-9BE9481A96F3}">
      <dsp:nvSpPr>
        <dsp:cNvPr id="0" name=""/>
        <dsp:cNvSpPr/>
      </dsp:nvSpPr>
      <dsp:spPr>
        <a:xfrm>
          <a:off x="347448" y="1098134"/>
          <a:ext cx="486427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58" tIns="0" rIns="1838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Instruktur IT NF Computer</a:t>
          </a:r>
          <a:endParaRPr lang="en-US" sz="2400" kern="1200" dirty="0"/>
        </a:p>
      </dsp:txBody>
      <dsp:txXfrm>
        <a:off x="382033" y="1132719"/>
        <a:ext cx="4795106" cy="639310"/>
      </dsp:txXfrm>
    </dsp:sp>
    <dsp:sp modelId="{C00379CD-37B6-4F6C-9CBE-EAAF0EA067C0}">
      <dsp:nvSpPr>
        <dsp:cNvPr id="0" name=""/>
        <dsp:cNvSpPr/>
      </dsp:nvSpPr>
      <dsp:spPr>
        <a:xfrm>
          <a:off x="0" y="2541014"/>
          <a:ext cx="694896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2C01A-DB79-4FC2-ADDC-1905CB132ADE}">
      <dsp:nvSpPr>
        <dsp:cNvPr id="0" name=""/>
        <dsp:cNvSpPr/>
      </dsp:nvSpPr>
      <dsp:spPr>
        <a:xfrm>
          <a:off x="347448" y="2186774"/>
          <a:ext cx="486427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58" tIns="0" rIns="1838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Instruktur IT Sekolah Programmer YBM PLN</a:t>
          </a:r>
          <a:endParaRPr lang="en-US" sz="2400" kern="1200" dirty="0"/>
        </a:p>
      </dsp:txBody>
      <dsp:txXfrm>
        <a:off x="382033" y="2221359"/>
        <a:ext cx="4795106" cy="639310"/>
      </dsp:txXfrm>
    </dsp:sp>
    <dsp:sp modelId="{D58EF74C-AE85-4961-AB2B-226B75486C22}">
      <dsp:nvSpPr>
        <dsp:cNvPr id="0" name=""/>
        <dsp:cNvSpPr/>
      </dsp:nvSpPr>
      <dsp:spPr>
        <a:xfrm>
          <a:off x="0" y="3629654"/>
          <a:ext cx="694896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3F866-1B0B-4D9B-BAD7-4C461FFCD021}">
      <dsp:nvSpPr>
        <dsp:cNvPr id="0" name=""/>
        <dsp:cNvSpPr/>
      </dsp:nvSpPr>
      <dsp:spPr>
        <a:xfrm>
          <a:off x="347448" y="3275414"/>
          <a:ext cx="486427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58" tIns="0" rIns="1838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Instruktur IT Fast Com</a:t>
          </a:r>
          <a:endParaRPr lang="en-US" sz="2400" kern="1200" dirty="0"/>
        </a:p>
      </dsp:txBody>
      <dsp:txXfrm>
        <a:off x="382033" y="3309999"/>
        <a:ext cx="4795106" cy="639310"/>
      </dsp:txXfrm>
    </dsp:sp>
    <dsp:sp modelId="{CB94F359-460E-4E0F-BD7A-69BD84C43386}">
      <dsp:nvSpPr>
        <dsp:cNvPr id="0" name=""/>
        <dsp:cNvSpPr/>
      </dsp:nvSpPr>
      <dsp:spPr>
        <a:xfrm>
          <a:off x="0" y="4718294"/>
          <a:ext cx="694896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BEA32-378D-41AA-BA32-238D0A5461BA}">
      <dsp:nvSpPr>
        <dsp:cNvPr id="0" name=""/>
        <dsp:cNvSpPr/>
      </dsp:nvSpPr>
      <dsp:spPr>
        <a:xfrm>
          <a:off x="347448" y="4364054"/>
          <a:ext cx="486427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58" tIns="0" rIns="1838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Programmer</a:t>
          </a:r>
          <a:endParaRPr lang="en-US" sz="2400" kern="1200" dirty="0"/>
        </a:p>
      </dsp:txBody>
      <dsp:txXfrm>
        <a:off x="382033" y="4398639"/>
        <a:ext cx="4795106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17200" y="1009440"/>
            <a:ext cx="5943600" cy="37389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200" b="0" strike="noStrike" spc="-1">
                <a:latin typeface="Times New Roman"/>
              </a:rPr>
              <a:t>Click to edit the notes format</a:t>
            </a:r>
          </a:p>
        </p:txBody>
      </p:sp>
    </p:spTree>
    <p:extLst>
      <p:ext uri="{BB962C8B-B14F-4D97-AF65-F5344CB8AC3E}">
        <p14:creationId xmlns:p14="http://schemas.microsoft.com/office/powerpoint/2010/main" val="277622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5565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Cara lain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looping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for-in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buatlah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for_in.js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 data = {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:'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Inaya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Azmi Taqiyya',kelas:1,usia:7 } 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kolektif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/array </a:t>
            </a:r>
            <a:r>
              <a:rPr lang="en-US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disimpan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for(x in data</a:t>
            </a:r>
            <a:r>
              <a:rPr lang="en-US" sz="1200"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 {</a:t>
            </a:r>
            <a:r>
              <a:rPr lang="en-US" sz="12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document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12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lang="en-US" sz="1200"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sz="12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x) ;}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mencetak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keynya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endParaRPr 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for(x in </a:t>
            </a:r>
            <a:r>
              <a:rPr lang="en-US" sz="1200"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data){</a:t>
            </a:r>
            <a:r>
              <a:rPr lang="en-US" sz="12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document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12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lang="en-US" sz="1200"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sz="12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data[x]); }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mencetak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en-US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valuenya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endParaRPr 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for(x in data){ console.log(</a:t>
            </a:r>
            <a:r>
              <a:rPr lang="en-US" sz="1200" b="1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x,':',data</a:t>
            </a:r>
            <a:r>
              <a:rPr lang="en-US" sz="12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[x]); }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mencetak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key dan </a:t>
            </a:r>
            <a:r>
              <a:rPr lang="en-US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valuenya</a:t>
            </a:r>
            <a:endParaRPr 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871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websitenya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err="1">
                <a:latin typeface="Times New Roman" panose="02020603050405020304" pitchFamily="18" charset="0"/>
                <a:cs typeface="Times New Roman" panose="02020603050405020304" pitchFamily="18" charset="0"/>
              </a:rPr>
              <a:t>Maret</a:t>
            </a: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 2022.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581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94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Pengertian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 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kumpulan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lain,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integer, string, number,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floating dan lain-lain. 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 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berguna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menampung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Array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struktur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menyimpan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sekumpulan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tempat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Array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pemetaan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key dan value.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key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didefinisikan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element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pertama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array,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indexnya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dimulai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nol.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Array di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ES6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bertipe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(untyped array).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Elemen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array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bertipe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 string, number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boolean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array 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bahkan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elemen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array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berupa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atau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array yang lain.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n-NO" sz="12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072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array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buatlah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array.js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 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buah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['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Pepaya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','Mangga','Pisang','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Jambu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’]; = 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membuat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kolektif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/array 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buah-buahan</a:t>
            </a:r>
            <a:endParaRPr lang="en-US" sz="12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Karena key 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element array 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tidak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didefinisikan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maka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key/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atau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 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dimulai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buah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 = '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Jeruk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’; </a:t>
            </a:r>
            <a:r>
              <a:rPr lang="en-US" sz="1200" b="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 </a:t>
            </a:r>
            <a:r>
              <a:rPr lang="en-US" sz="1200" b="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ganti</a:t>
            </a:r>
            <a:r>
              <a:rPr lang="en-US" sz="1200" b="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</a:t>
            </a:r>
            <a:r>
              <a:rPr lang="en-US" sz="1200" b="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buah</a:t>
            </a:r>
            <a:r>
              <a:rPr lang="en-US" sz="1200" b="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index 2(pisang) </a:t>
            </a:r>
            <a:r>
              <a:rPr lang="en-US" sz="1200" b="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dengan</a:t>
            </a:r>
            <a:r>
              <a:rPr lang="en-US" sz="1200" b="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</a:t>
            </a:r>
            <a:r>
              <a:rPr lang="en-US" sz="1200" b="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buah</a:t>
            </a:r>
            <a:r>
              <a:rPr lang="en-US" sz="1200" b="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</a:t>
            </a:r>
            <a:r>
              <a:rPr lang="en-US" sz="1200" b="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jeruk</a:t>
            </a:r>
            <a:r>
              <a:rPr lang="en-US" sz="1200" b="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  <a:endParaRPr lang="en-US" sz="12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for(var 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0;i&lt;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buah.length;i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 { console.log(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buah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 } 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berarti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mencetak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seluruh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element array 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fungsi</a:t>
            </a:r>
            <a:r>
              <a:rPr lang="en-US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looping for.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n-NO" sz="12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815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20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Pengertian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Array of Object: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Array of object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array yang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memiliki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sekumpulan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array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lagi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kumpulan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array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mendefinisikan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data-data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berupa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Paling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mudah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disimpulkan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array of object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array yang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kumpulan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array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lagi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array of object,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buatlah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array_object.js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kumpulan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array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pegawai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00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let p1 = { '</a:t>
            </a:r>
            <a:r>
              <a:rPr lang="en-US" sz="12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nama</a:t>
            </a:r>
            <a:r>
              <a:rPr lang="en-US" sz="12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': 'Budi', 'divisi': 'SDM', '</a:t>
            </a:r>
            <a:r>
              <a:rPr lang="en-US" sz="12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gaji</a:t>
            </a:r>
            <a:r>
              <a:rPr lang="en-US" sz="12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': 7000000 };</a:t>
            </a:r>
          </a:p>
          <a:p>
            <a:pPr marL="18000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let p2 = { '</a:t>
            </a:r>
            <a:r>
              <a:rPr lang="en-US" sz="12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nama</a:t>
            </a:r>
            <a:r>
              <a:rPr lang="en-US" sz="12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': '</a:t>
            </a:r>
            <a:r>
              <a:rPr lang="en-US" sz="12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Dewi</a:t>
            </a:r>
            <a:r>
              <a:rPr lang="en-US" sz="12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', 'divisi': '</a:t>
            </a:r>
            <a:r>
              <a:rPr lang="en-US" sz="12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Keuangan</a:t>
            </a:r>
            <a:r>
              <a:rPr lang="en-US" sz="12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', '</a:t>
            </a:r>
            <a:r>
              <a:rPr lang="en-US" sz="12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gaji</a:t>
            </a:r>
            <a:r>
              <a:rPr lang="en-US" sz="12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': 8000000 };</a:t>
            </a:r>
          </a:p>
          <a:p>
            <a:pPr marL="18000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let p3 = { '</a:t>
            </a:r>
            <a:r>
              <a:rPr lang="en-US" sz="12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nama</a:t>
            </a:r>
            <a:r>
              <a:rPr lang="en-US" sz="12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': '</a:t>
            </a:r>
            <a:r>
              <a:rPr lang="en-US" sz="12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Deden</a:t>
            </a:r>
            <a:r>
              <a:rPr lang="en-US" sz="12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', 'divisi': '</a:t>
            </a:r>
            <a:r>
              <a:rPr lang="en-US" sz="12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Keuangan</a:t>
            </a:r>
            <a:r>
              <a:rPr lang="en-US" sz="12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', '</a:t>
            </a:r>
            <a:r>
              <a:rPr lang="en-US" sz="12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gaji</a:t>
            </a:r>
            <a:r>
              <a:rPr lang="en-US" sz="12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': 9000000 };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array of object: let 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pegawai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[p1, p2, p3];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Mencetak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arranya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 (let 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0; 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 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pegawai.length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 {</a:t>
            </a:r>
            <a:r>
              <a:rPr lang="en-US" sz="12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document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12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lang="en-US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pegawai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}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199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ES6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mengenalkan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iterasi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 for-of.</a:t>
            </a:r>
          </a:p>
          <a:p>
            <a:pPr marL="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for-of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melakukan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iterasi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terhadap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iterable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1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Iterable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protocol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mensyaratkan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metode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iterator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mengembalikan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protokol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iterator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pada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prototipe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Symbol.iterator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dianggap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iterable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Iterator protocol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mensyaratkan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mengembalikan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next 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kemudian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mengembalikan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{value, done}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dianggap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iterator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looping for-of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buatlah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for_of.js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A3E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b="1" dirty="0" err="1">
                <a:solidFill>
                  <a:srgbClr val="7A3E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siswas</a:t>
            </a:r>
            <a:r>
              <a:rPr lang="en-US" sz="12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b="1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[ </a:t>
            </a:r>
            <a:r>
              <a:rPr lang="en-US" sz="1200" b="1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200" b="1" dirty="0">
                <a:solidFill>
                  <a:srgbClr val="7A3E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1200" b="1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:'</a:t>
            </a:r>
            <a:r>
              <a:rPr lang="en-US" sz="1200" b="1" dirty="0">
                <a:solidFill>
                  <a:srgbClr val="448C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Arip</a:t>
            </a:r>
            <a:r>
              <a:rPr lang="en-US" sz="1200" b="1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sz="1200" b="1" dirty="0">
                <a:solidFill>
                  <a:srgbClr val="7A3E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200" b="1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b="1" dirty="0">
                <a:solidFill>
                  <a:srgbClr val="9C5D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98</a:t>
            </a:r>
            <a:r>
              <a:rPr lang="en-US" sz="1200" b="1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r>
              <a:rPr lang="en-US" sz="12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200" b="1" dirty="0">
                <a:solidFill>
                  <a:srgbClr val="7A3E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1200" b="1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:'</a:t>
            </a:r>
            <a:r>
              <a:rPr lang="en-US" sz="1200" b="1" dirty="0">
                <a:solidFill>
                  <a:srgbClr val="448C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Yadi</a:t>
            </a:r>
            <a:r>
              <a:rPr lang="en-US" sz="1200" b="1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sz="1200" b="1" dirty="0">
                <a:solidFill>
                  <a:srgbClr val="7A3E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200" b="1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b="1" dirty="0">
                <a:solidFill>
                  <a:srgbClr val="9C5D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sz="1200" b="1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},{</a:t>
            </a:r>
            <a:r>
              <a:rPr lang="en-US" sz="1200" b="1" dirty="0">
                <a:solidFill>
                  <a:srgbClr val="7A3E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1200" b="1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:'</a:t>
            </a:r>
            <a:r>
              <a:rPr lang="en-US" sz="1200" b="1" dirty="0">
                <a:solidFill>
                  <a:srgbClr val="448C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Atmam</a:t>
            </a:r>
            <a:r>
              <a:rPr lang="en-US" sz="1200" b="1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sz="1200" b="1" dirty="0">
                <a:solidFill>
                  <a:srgbClr val="7A3E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200" b="1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b="1" dirty="0">
                <a:solidFill>
                  <a:srgbClr val="9C5D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  <a:r>
              <a:rPr lang="en-US" sz="1200" b="1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2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 </a:t>
            </a:r>
            <a:r>
              <a:rPr lang="nn-NO" sz="1200" dirty="0">
                <a:solidFill>
                  <a:srgbClr val="4B69C6"/>
                </a:solidFill>
                <a:latin typeface="Consolas" panose="020B0609020204030204" pitchFamily="49" charset="0"/>
              </a:rPr>
              <a:t>berarti membuat data kolektif/array. </a:t>
            </a:r>
          </a:p>
          <a:p>
            <a:pPr mar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4B69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7A3E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siswa</a:t>
            </a:r>
            <a:r>
              <a:rPr lang="en-US" sz="12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b="1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sz="12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b="1" dirty="0" err="1">
                <a:solidFill>
                  <a:srgbClr val="7A3E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siswas</a:t>
            </a:r>
            <a:r>
              <a:rPr lang="en-US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2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document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12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lang="en-US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7A3E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siswa</a:t>
            </a:r>
            <a:r>
              <a:rPr lang="en-US" sz="12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berarti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mengiterasi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 data array </a:t>
            </a:r>
            <a:r>
              <a:rPr lang="en-US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dengan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mencetak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 data </a:t>
            </a:r>
            <a:r>
              <a:rPr lang="en-US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nama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siswa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 dan </a:t>
            </a:r>
            <a:r>
              <a:rPr lang="en-US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nilainya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901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Cara lain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looping for-of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buatlah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for_of2.js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A3E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b="1" dirty="0">
                <a:solidFill>
                  <a:srgbClr val="7A3E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snack</a:t>
            </a:r>
            <a:r>
              <a:rPr lang="en-US" sz="12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b="1" dirty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b="1" kern="1200" dirty="0">
                <a:solidFill>
                  <a:srgbClr val="7A3E9D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 {kue:'Bolu',harga:10000},{kue:'Dodol',harga:30000},{kue:'Nastar',nilai:25000} ] </a:t>
            </a:r>
            <a:r>
              <a:rPr lang="nn-NO" sz="1200" dirty="0">
                <a:solidFill>
                  <a:srgbClr val="4B69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berarti membuat data kolektif/array.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rgbClr val="7A3E9D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for(</a:t>
            </a:r>
            <a:r>
              <a:rPr lang="en-US" sz="1200" b="1" kern="1200" dirty="0" err="1">
                <a:solidFill>
                  <a:srgbClr val="7A3E9D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makanan</a:t>
            </a:r>
            <a:r>
              <a:rPr lang="en-US" sz="1200" b="1" kern="1200" dirty="0">
                <a:solidFill>
                  <a:srgbClr val="7A3E9D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of snack){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kern="1200">
                <a:solidFill>
                  <a:srgbClr val="7A3E9D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   </a:t>
            </a:r>
            <a:r>
              <a:rPr lang="en-US" sz="12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document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12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 </a:t>
            </a:r>
            <a:r>
              <a:rPr lang="en-US" sz="1200" b="1" kern="1200">
                <a:solidFill>
                  <a:srgbClr val="7A3E9D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(`</a:t>
            </a:r>
            <a:r>
              <a:rPr lang="en-US" sz="1200" b="1" kern="1200" dirty="0" err="1">
                <a:solidFill>
                  <a:srgbClr val="7A3E9D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Kue</a:t>
            </a:r>
            <a:r>
              <a:rPr lang="en-US" sz="1200" b="1" kern="1200" dirty="0">
                <a:solidFill>
                  <a:srgbClr val="7A3E9D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${</a:t>
            </a:r>
            <a:r>
              <a:rPr lang="en-US" sz="1200" b="1" kern="1200" dirty="0" err="1">
                <a:solidFill>
                  <a:srgbClr val="7A3E9D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makanan.kue</a:t>
            </a:r>
            <a:r>
              <a:rPr lang="en-US" sz="1200" b="1" kern="1200" dirty="0">
                <a:solidFill>
                  <a:srgbClr val="7A3E9D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 </a:t>
            </a:r>
            <a:r>
              <a:rPr lang="en-US" sz="1200" b="1" kern="1200" dirty="0" err="1">
                <a:solidFill>
                  <a:srgbClr val="7A3E9D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harganya</a:t>
            </a:r>
            <a:r>
              <a:rPr lang="en-US" sz="1200" b="1" kern="1200" dirty="0">
                <a:solidFill>
                  <a:srgbClr val="7A3E9D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${</a:t>
            </a:r>
            <a:r>
              <a:rPr lang="en-US" sz="1200" b="1" kern="1200" dirty="0" err="1">
                <a:solidFill>
                  <a:srgbClr val="7A3E9D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makanan.harga</a:t>
            </a:r>
            <a:r>
              <a:rPr lang="en-US" sz="1200" b="1" kern="1200" dirty="0">
                <a:solidFill>
                  <a:srgbClr val="7A3E9D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}`);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rgbClr val="7A3E9D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mar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mengiterasi</a:t>
            </a:r>
            <a:r>
              <a:rPr lang="en-US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array </a:t>
            </a:r>
            <a:r>
              <a:rPr lang="en-US" sz="1200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mencetak</a:t>
            </a:r>
            <a:r>
              <a:rPr lang="en-US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200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kue</a:t>
            </a:r>
            <a:r>
              <a:rPr lang="en-US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200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harganya</a:t>
            </a:r>
            <a:r>
              <a:rPr lang="en-US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mencetak</a:t>
            </a:r>
            <a:r>
              <a:rPr lang="en-US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200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console.log </a:t>
            </a:r>
            <a:r>
              <a:rPr lang="en-US" sz="1200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backtick ( ` ).</a:t>
            </a:r>
          </a:p>
          <a:p>
            <a:pPr mar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Panggil</a:t>
            </a:r>
            <a:r>
              <a:rPr lang="en-US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key/index array </a:t>
            </a:r>
            <a:r>
              <a:rPr lang="en-US" sz="1200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mencetak</a:t>
            </a:r>
            <a:r>
              <a:rPr lang="en-US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b="1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makanan.kue</a:t>
            </a:r>
            <a:r>
              <a:rPr lang="en-US" sz="1200" b="1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en-US" sz="1200" b="1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b="1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makanan.harga</a:t>
            </a:r>
            <a:endParaRPr lang="en-US" sz="12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5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709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006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820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2584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448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8430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5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090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88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0479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01610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86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63040" y="7223760"/>
            <a:ext cx="2795400" cy="185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id-ID" sz="1200" b="0" strike="noStrike" spc="-1">
                <a:solidFill>
                  <a:srgbClr val="DBF5F9"/>
                </a:solidFill>
                <a:latin typeface="Source Sans Pro"/>
              </a:rPr>
              <a:t>&lt;date/time&gt;</a:t>
            </a:r>
            <a:endParaRPr lang="en-US" sz="12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/>
          </p:nvPr>
        </p:nvSpPr>
        <p:spPr>
          <a:xfrm>
            <a:off x="8566200" y="7223760"/>
            <a:ext cx="2795400" cy="1850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E164F0FB-78CA-466F-B6F6-2FF193D3A8A5}" type="slidenum">
              <a:rPr lang="en-US" sz="1200" b="0" strike="noStrike" spc="-1">
                <a:solidFill>
                  <a:srgbClr val="DBF5F9"/>
                </a:solidFill>
                <a:latin typeface="Source Sans Pro"/>
              </a:rPr>
              <a:t>‹#›</a:t>
            </a:fld>
            <a:endParaRPr lang="en-US" sz="12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DBF5F9"/>
                </a:solid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DBF5F9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DBF5F9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Seventh Outline Level</a:t>
            </a:r>
          </a:p>
        </p:txBody>
      </p:sp>
      <p:pic>
        <p:nvPicPr>
          <p:cNvPr id="4" name="Picture 3"/>
          <p:cNvPicPr/>
          <p:nvPr/>
        </p:nvPicPr>
        <p:blipFill>
          <a:blip r:embed="rId15"/>
          <a:stretch/>
        </p:blipFill>
        <p:spPr>
          <a:xfrm>
            <a:off x="4502880" y="6898320"/>
            <a:ext cx="2646720" cy="6724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4"/>
          <p:cNvPicPr/>
          <p:nvPr/>
        </p:nvPicPr>
        <p:blipFill>
          <a:blip r:embed="rId15"/>
          <a:stretch/>
        </p:blipFill>
        <p:spPr>
          <a:xfrm>
            <a:off x="4627440" y="6862680"/>
            <a:ext cx="2752560" cy="7225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520" cy="541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85823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jpe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882" y="1665027"/>
            <a:ext cx="10798560" cy="1793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 algn="ctr"/>
            <a:r>
              <a:rPr lang="en-US" sz="6000" b="1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6000" b="1" strike="noStrike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Array</a:t>
            </a:r>
            <a:endParaRPr lang="en-US" sz="6000" b="1" strike="noStrike" spc="-1" dirty="0">
              <a:solidFill>
                <a:srgbClr val="0066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EB83E-E6BE-414B-A07B-19C864AB3F2F}"/>
              </a:ext>
            </a:extLst>
          </p:cNvPr>
          <p:cNvSpPr txBox="1"/>
          <p:nvPr/>
        </p:nvSpPr>
        <p:spPr>
          <a:xfrm>
            <a:off x="3001237" y="5237126"/>
            <a:ext cx="5995850" cy="1315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Pemrograman JavaScript</a:t>
            </a:r>
            <a:endParaRPr lang="id-ID" sz="44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Looping For-In(1)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E1B932-48B1-4B9C-AF0F-D6CEB487DB08}"/>
              </a:ext>
            </a:extLst>
          </p:cNvPr>
          <p:cNvSpPr/>
          <p:nvPr/>
        </p:nvSpPr>
        <p:spPr>
          <a:xfrm>
            <a:off x="1851809" y="1997427"/>
            <a:ext cx="829266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//looping for 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var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nama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:'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Inaya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Azmi Taqiyya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kelas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usia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7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document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20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---------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Cetak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Keynya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Saja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------------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for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lang="en-US" sz="20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 document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20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document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20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---------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Cetak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Valuenya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Saja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-----------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for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lang="en-US" sz="20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 document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20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])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document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20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---------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Cetak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Key dan 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Valuenya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-----------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for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lang="en-US" sz="20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 document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20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x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,'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: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',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])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281738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Referensi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220D-F209-4662-8757-3257C7A757F5}"/>
              </a:ext>
            </a:extLst>
          </p:cNvPr>
          <p:cNvSpPr/>
          <p:nvPr/>
        </p:nvSpPr>
        <p:spPr>
          <a:xfrm>
            <a:off x="599040" y="2040899"/>
            <a:ext cx="10739160" cy="192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www.w3schools.com/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.javapoint</a:t>
            </a: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tutorialspoint.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43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Nasrul,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S.Pd.I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S.Kom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M.Kom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0EDED9-C947-459D-A04D-3E2795409C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25" y="1920240"/>
            <a:ext cx="2593848" cy="39014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0AC116-5ACF-4A43-8532-E384EC41F674}"/>
              </a:ext>
            </a:extLst>
          </p:cNvPr>
          <p:cNvSpPr txBox="1"/>
          <p:nvPr/>
        </p:nvSpPr>
        <p:spPr>
          <a:xfrm>
            <a:off x="534358" y="6042710"/>
            <a:ext cx="3637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nasrul99@gmail.com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D56339A-80F1-4E97-A948-B82E4FCD5D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568043"/>
              </p:ext>
            </p:extLst>
          </p:nvPr>
        </p:nvGraphicFramePr>
        <p:xfrm>
          <a:off x="4557832" y="1585485"/>
          <a:ext cx="6948966" cy="5332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Tujuan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Setelah </a:t>
            </a:r>
            <a:r>
              <a:rPr kumimoji="0" lang="en-US" sz="3200" b="0" i="0" u="none" strike="noStrike" kern="1200" cap="none" spc="-1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mengikuti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materi ini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peserta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diharapkan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memahami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dan </a:t>
            </a:r>
            <a:r>
              <a:rPr kumimoji="0" lang="en-US" sz="3200" b="0" i="0" u="none" strike="noStrike" kern="1200" cap="none" spc="-1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mengerti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tentang data kolektif (array) di dalam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bahasa pemrograman </a:t>
            </a: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Java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Script serta dapat mengimplementasikan</a:t>
            </a: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nya di sebuah program aplikasi</a:t>
            </a: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5426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Array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A1CDF3-3468-4E6A-9C94-83682FF7A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27" y="2958064"/>
            <a:ext cx="10194270" cy="278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6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Menggunakan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Array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EFEA75-6E33-48C4-B9AC-6109B9CB188A}"/>
              </a:ext>
            </a:extLst>
          </p:cNvPr>
          <p:cNvSpPr/>
          <p:nvPr/>
        </p:nvSpPr>
        <p:spPr>
          <a:xfrm>
            <a:off x="599040" y="2256343"/>
            <a:ext cx="107981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var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buah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[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Pepaya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','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Mangga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','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Pisang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','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Jambu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’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]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ganti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buah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index 2(pisang) 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dengan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buah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jeruk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buah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[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] 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Jeruk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’;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</a:br>
            <a:r>
              <a:rPr lang="en-US" sz="24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document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24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---------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Cetak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Element array------------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for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var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&lt;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buah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length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        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lang="en-US" sz="24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 document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24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buah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[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]) 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5867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Array 1 Dimensi (Scalar)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3597AF-4751-44D5-8C4E-B90D8BA0C4B1}"/>
              </a:ext>
            </a:extLst>
          </p:cNvPr>
          <p:cNvSpPr txBox="1"/>
          <p:nvPr/>
        </p:nvSpPr>
        <p:spPr>
          <a:xfrm>
            <a:off x="429208" y="1614425"/>
            <a:ext cx="10908992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JavaScript Arrays Scalar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mobil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Saab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Volvo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BMW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Toyota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dataMobil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'';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dataMobil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&lt;/li&gt;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mobil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dataMobil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26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Array of Object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EC4CD7-C9B7-46F7-87CE-1214D4615CF4}"/>
              </a:ext>
            </a:extLst>
          </p:cNvPr>
          <p:cNvSpPr/>
          <p:nvPr/>
        </p:nvSpPr>
        <p:spPr>
          <a:xfrm>
            <a:off x="180870" y="2456831"/>
            <a:ext cx="116345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nama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Budi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divisi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SDM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gaji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7000000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nama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Dewi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divisi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Keuangan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gaji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8000000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nama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Deden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divisi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Keuangan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gaji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9000000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pegawai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[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]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for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&lt;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pegawai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length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lang="en-US" sz="24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 document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24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pegawai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[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87870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Looping For-Of(1)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C5E979-B3CA-48AB-8AD7-03AA51F66316}"/>
              </a:ext>
            </a:extLst>
          </p:cNvPr>
          <p:cNvSpPr/>
          <p:nvPr/>
        </p:nvSpPr>
        <p:spPr>
          <a:xfrm>
            <a:off x="3113051" y="2266460"/>
            <a:ext cx="57701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var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siswas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nama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:'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Arip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98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},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nama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:'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Yadi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78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},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nama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:'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Atmam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58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for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siswa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of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siswas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lang="en-US" sz="28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 document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28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siswa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498724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Looping For-Of(3)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FF83DC-4291-4442-8EFA-5B53C86718A6}"/>
              </a:ext>
            </a:extLst>
          </p:cNvPr>
          <p:cNvSpPr/>
          <p:nvPr/>
        </p:nvSpPr>
        <p:spPr>
          <a:xfrm>
            <a:off x="242596" y="2348677"/>
            <a:ext cx="117557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var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snack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kue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:'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Bolu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harga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10000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},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kue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:'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Dodol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',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harga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30000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},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kue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:'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Nastar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’,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harga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25000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for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makanan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of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snack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lang="en-US" sz="24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 document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24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`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Kue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${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makanan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kue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harganya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${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makanan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harga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}`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646284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duan_Menyusun_dan_Mereview_Modul_Pelatihan_NF_COMPUTER.pptx" id="{6A7C84BD-FECB-4F08-B00D-BB53D8CA55DF}" vid="{03FCB7D6-D073-4739-8F9D-085FDA196125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modul_es6</Template>
  <TotalTime>4418</TotalTime>
  <Words>1410</Words>
  <Application>Microsoft Office PowerPoint</Application>
  <PresentationFormat>Custom</PresentationFormat>
  <Paragraphs>135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Consolas</vt:lpstr>
      <vt:lpstr>Courier New</vt:lpstr>
      <vt:lpstr>Source Sans Pro</vt:lpstr>
      <vt:lpstr>Source Sans Pro Black</vt:lpstr>
      <vt:lpstr>Source Sans Pro Light</vt:lpstr>
      <vt:lpstr>Symbol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nasrul</dc:creator>
  <dc:description/>
  <cp:lastModifiedBy>nasrul ivan</cp:lastModifiedBy>
  <cp:revision>161</cp:revision>
  <cp:lastPrinted>2020-02-04T05:56:17Z</cp:lastPrinted>
  <dcterms:created xsi:type="dcterms:W3CDTF">2020-03-11T07:55:13Z</dcterms:created>
  <dcterms:modified xsi:type="dcterms:W3CDTF">2022-03-08T15:12:23Z</dcterms:modified>
  <dc:language>en-US</dc:language>
</cp:coreProperties>
</file>