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8"/>
  </p:notesMasterIdLst>
  <p:sldIdLst>
    <p:sldId id="256" r:id="rId3"/>
    <p:sldId id="269" r:id="rId4"/>
    <p:sldId id="278" r:id="rId5"/>
    <p:sldId id="307" r:id="rId6"/>
    <p:sldId id="308" r:id="rId7"/>
    <p:sldId id="309" r:id="rId8"/>
    <p:sldId id="311" r:id="rId9"/>
    <p:sldId id="312" r:id="rId10"/>
    <p:sldId id="357" r:id="rId11"/>
    <p:sldId id="359" r:id="rId12"/>
    <p:sldId id="360" r:id="rId13"/>
    <p:sldId id="363" r:id="rId14"/>
    <p:sldId id="362" r:id="rId15"/>
    <p:sldId id="361" r:id="rId16"/>
    <p:sldId id="358" r:id="rId17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899" autoAdjust="0"/>
  </p:normalViewPr>
  <p:slideViewPr>
    <p:cSldViewPr snapToGrid="0">
      <p:cViewPr varScale="1">
        <p:scale>
          <a:sx n="50" d="100"/>
          <a:sy n="50" d="100"/>
        </p:scale>
        <p:origin x="14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9B70A-4056-400A-BABE-1BF543A9B4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89900-0631-4952-8163-A622D5EBFD1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Dosen Tetap STT Nurul Fikri</a:t>
          </a:r>
        </a:p>
      </dgm:t>
    </dgm:pt>
    <dgm:pt modelId="{378514DA-E94E-4C4D-889D-3B0B8418DB79}" type="parTrans" cxnId="{6B77C865-6B6E-4A4A-A922-DA6AB0447F3E}">
      <dgm:prSet/>
      <dgm:spPr/>
      <dgm:t>
        <a:bodyPr/>
        <a:lstStyle/>
        <a:p>
          <a:endParaRPr lang="en-US"/>
        </a:p>
      </dgm:t>
    </dgm:pt>
    <dgm:pt modelId="{AFF79F99-5402-435D-BE04-E60C24B99B29}" type="sibTrans" cxnId="{6B77C865-6B6E-4A4A-A922-DA6AB0447F3E}">
      <dgm:prSet/>
      <dgm:spPr/>
      <dgm:t>
        <a:bodyPr/>
        <a:lstStyle/>
        <a:p>
          <a:endParaRPr lang="en-US"/>
        </a:p>
      </dgm:t>
    </dgm:pt>
    <dgm:pt modelId="{CE1B63B3-2C01-4F86-8FA9-38F1D157DCD1}">
      <dgm:prSet/>
      <dgm:spPr/>
      <dgm:t>
        <a:bodyPr/>
        <a:lstStyle/>
        <a:p>
          <a:r>
            <a:rPr lang="en-US"/>
            <a:t>Instruktur IT NF Computer</a:t>
          </a:r>
          <a:endParaRPr lang="en-US" dirty="0"/>
        </a:p>
      </dgm:t>
    </dgm:pt>
    <dgm:pt modelId="{E9D6C734-0FB7-4E06-9F29-A0A0E772E20F}" type="parTrans" cxnId="{CD9BB7E2-95AA-42A1-BDDE-7B1812D69EBC}">
      <dgm:prSet/>
      <dgm:spPr/>
      <dgm:t>
        <a:bodyPr/>
        <a:lstStyle/>
        <a:p>
          <a:endParaRPr lang="en-US"/>
        </a:p>
      </dgm:t>
    </dgm:pt>
    <dgm:pt modelId="{F5D87632-4DFF-4CEC-87A1-5244C754CE0C}" type="sibTrans" cxnId="{CD9BB7E2-95AA-42A1-BDDE-7B1812D69EBC}">
      <dgm:prSet/>
      <dgm:spPr/>
      <dgm:t>
        <a:bodyPr/>
        <a:lstStyle/>
        <a:p>
          <a:endParaRPr lang="en-US"/>
        </a:p>
      </dgm:t>
    </dgm:pt>
    <dgm:pt modelId="{9085D4AA-B17A-4EE1-BC1F-C404ED60B0D0}">
      <dgm:prSet/>
      <dgm:spPr/>
      <dgm:t>
        <a:bodyPr/>
        <a:lstStyle/>
        <a:p>
          <a:r>
            <a:rPr lang="en-US"/>
            <a:t>Instruktur IT Sekolah Programmer YBM PLN</a:t>
          </a:r>
          <a:endParaRPr lang="en-US" dirty="0"/>
        </a:p>
      </dgm:t>
    </dgm:pt>
    <dgm:pt modelId="{91986F17-6CC6-4323-9E8C-475C12CE09C2}" type="parTrans" cxnId="{5C0D47AC-A4B7-4C6D-8E01-8F3B1B0C8939}">
      <dgm:prSet/>
      <dgm:spPr/>
      <dgm:t>
        <a:bodyPr/>
        <a:lstStyle/>
        <a:p>
          <a:endParaRPr lang="en-US"/>
        </a:p>
      </dgm:t>
    </dgm:pt>
    <dgm:pt modelId="{A20225BE-3483-4C75-8E2F-E5CC72FD1788}" type="sibTrans" cxnId="{5C0D47AC-A4B7-4C6D-8E01-8F3B1B0C8939}">
      <dgm:prSet/>
      <dgm:spPr/>
      <dgm:t>
        <a:bodyPr/>
        <a:lstStyle/>
        <a:p>
          <a:endParaRPr lang="en-US"/>
        </a:p>
      </dgm:t>
    </dgm:pt>
    <dgm:pt modelId="{68B20A9A-7D0B-4685-A519-92036C3E36EA}">
      <dgm:prSet/>
      <dgm:spPr/>
      <dgm:t>
        <a:bodyPr/>
        <a:lstStyle/>
        <a:p>
          <a:r>
            <a:rPr lang="en-US"/>
            <a:t>Instruktur IT Fast Com</a:t>
          </a:r>
          <a:endParaRPr lang="en-US" dirty="0"/>
        </a:p>
      </dgm:t>
    </dgm:pt>
    <dgm:pt modelId="{AC183647-9ED5-480A-9108-C2A07EFCF9FE}" type="parTrans" cxnId="{9EB1BBC1-9728-44E7-84B0-9A7906C6D028}">
      <dgm:prSet/>
      <dgm:spPr/>
      <dgm:t>
        <a:bodyPr/>
        <a:lstStyle/>
        <a:p>
          <a:endParaRPr lang="en-US"/>
        </a:p>
      </dgm:t>
    </dgm:pt>
    <dgm:pt modelId="{CB1F35F9-1F68-491A-916D-54B990EA0B53}" type="sibTrans" cxnId="{9EB1BBC1-9728-44E7-84B0-9A7906C6D028}">
      <dgm:prSet/>
      <dgm:spPr/>
      <dgm:t>
        <a:bodyPr/>
        <a:lstStyle/>
        <a:p>
          <a:endParaRPr lang="en-US"/>
        </a:p>
      </dgm:t>
    </dgm:pt>
    <dgm:pt modelId="{EFEA0926-F515-4C95-BE96-3D8AF3123D0F}">
      <dgm:prSet/>
      <dgm:spPr/>
      <dgm:t>
        <a:bodyPr/>
        <a:lstStyle/>
        <a:p>
          <a:r>
            <a:rPr lang="en-US"/>
            <a:t>Programmer</a:t>
          </a:r>
          <a:endParaRPr lang="en-US" dirty="0"/>
        </a:p>
      </dgm:t>
    </dgm:pt>
    <dgm:pt modelId="{CC46376A-11AD-4A09-ACAE-F202A7A9A70A}" type="parTrans" cxnId="{0324719C-0B29-4F2E-BCE5-AB5AAA9F0EF2}">
      <dgm:prSet/>
      <dgm:spPr/>
      <dgm:t>
        <a:bodyPr/>
        <a:lstStyle/>
        <a:p>
          <a:endParaRPr lang="en-US"/>
        </a:p>
      </dgm:t>
    </dgm:pt>
    <dgm:pt modelId="{C53ED0FD-BC88-4BF2-9D57-96D0A12B75B7}" type="sibTrans" cxnId="{0324719C-0B29-4F2E-BCE5-AB5AAA9F0EF2}">
      <dgm:prSet/>
      <dgm:spPr/>
      <dgm:t>
        <a:bodyPr/>
        <a:lstStyle/>
        <a:p>
          <a:endParaRPr lang="en-US"/>
        </a:p>
      </dgm:t>
    </dgm:pt>
    <dgm:pt modelId="{2A59FFF6-4FBD-4369-BC1A-678DCF0A547D}" type="pres">
      <dgm:prSet presAssocID="{9179B70A-4056-400A-BABE-1BF543A9B4EA}" presName="linear" presStyleCnt="0">
        <dgm:presLayoutVars>
          <dgm:dir/>
          <dgm:animLvl val="lvl"/>
          <dgm:resizeHandles val="exact"/>
        </dgm:presLayoutVars>
      </dgm:prSet>
      <dgm:spPr/>
    </dgm:pt>
    <dgm:pt modelId="{F8EAF49E-47D2-45BF-9391-E9EB376C028B}" type="pres">
      <dgm:prSet presAssocID="{71C89900-0631-4952-8163-A622D5EBFD15}" presName="parentLin" presStyleCnt="0"/>
      <dgm:spPr/>
    </dgm:pt>
    <dgm:pt modelId="{D136985C-E082-4A48-A700-F85FE2657ABE}" type="pres">
      <dgm:prSet presAssocID="{71C89900-0631-4952-8163-A622D5EBFD15}" presName="parentLeftMargin" presStyleLbl="node1" presStyleIdx="0" presStyleCnt="5"/>
      <dgm:spPr/>
    </dgm:pt>
    <dgm:pt modelId="{F2184A7B-2209-4288-B678-ADA1BC936F77}" type="pres">
      <dgm:prSet presAssocID="{71C89900-0631-4952-8163-A622D5EBFD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A2730A-4A19-455C-B451-12EBF14C47E2}" type="pres">
      <dgm:prSet presAssocID="{71C89900-0631-4952-8163-A622D5EBFD15}" presName="negativeSpace" presStyleCnt="0"/>
      <dgm:spPr/>
    </dgm:pt>
    <dgm:pt modelId="{F434235F-E782-4B78-B205-73204F33B8A0}" type="pres">
      <dgm:prSet presAssocID="{71C89900-0631-4952-8163-A622D5EBFD15}" presName="childText" presStyleLbl="conFgAcc1" presStyleIdx="0" presStyleCnt="5">
        <dgm:presLayoutVars>
          <dgm:bulletEnabled val="1"/>
        </dgm:presLayoutVars>
      </dgm:prSet>
      <dgm:spPr/>
    </dgm:pt>
    <dgm:pt modelId="{00651613-6F3F-4619-899B-080D7A085EA5}" type="pres">
      <dgm:prSet presAssocID="{AFF79F99-5402-435D-BE04-E60C24B99B29}" presName="spaceBetweenRectangles" presStyleCnt="0"/>
      <dgm:spPr/>
    </dgm:pt>
    <dgm:pt modelId="{E5018032-69C9-4C98-838D-6AFB9B9F049B}" type="pres">
      <dgm:prSet presAssocID="{CE1B63B3-2C01-4F86-8FA9-38F1D157DCD1}" presName="parentLin" presStyleCnt="0"/>
      <dgm:spPr/>
    </dgm:pt>
    <dgm:pt modelId="{ACAE74DC-C4E4-470C-B16B-9DAFB713B462}" type="pres">
      <dgm:prSet presAssocID="{CE1B63B3-2C01-4F86-8FA9-38F1D157DCD1}" presName="parentLeftMargin" presStyleLbl="node1" presStyleIdx="0" presStyleCnt="5"/>
      <dgm:spPr/>
    </dgm:pt>
    <dgm:pt modelId="{FD7B3F5C-97C3-4C02-9E26-9BE9481A96F3}" type="pres">
      <dgm:prSet presAssocID="{CE1B63B3-2C01-4F86-8FA9-38F1D157DC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365E5B-8BB1-45C4-A9B9-FA5D1C6FFA14}" type="pres">
      <dgm:prSet presAssocID="{CE1B63B3-2C01-4F86-8FA9-38F1D157DCD1}" presName="negativeSpace" presStyleCnt="0"/>
      <dgm:spPr/>
    </dgm:pt>
    <dgm:pt modelId="{DA52B6B8-7D98-4EE1-AE50-14481FE5BED6}" type="pres">
      <dgm:prSet presAssocID="{CE1B63B3-2C01-4F86-8FA9-38F1D157DCD1}" presName="childText" presStyleLbl="conFgAcc1" presStyleIdx="1" presStyleCnt="5">
        <dgm:presLayoutVars>
          <dgm:bulletEnabled val="1"/>
        </dgm:presLayoutVars>
      </dgm:prSet>
      <dgm:spPr/>
    </dgm:pt>
    <dgm:pt modelId="{EAF7006C-C1BA-4626-96B0-04AA1307C289}" type="pres">
      <dgm:prSet presAssocID="{F5D87632-4DFF-4CEC-87A1-5244C754CE0C}" presName="spaceBetweenRectangles" presStyleCnt="0"/>
      <dgm:spPr/>
    </dgm:pt>
    <dgm:pt modelId="{1243843F-6030-4A18-A339-95E7F231751E}" type="pres">
      <dgm:prSet presAssocID="{9085D4AA-B17A-4EE1-BC1F-C404ED60B0D0}" presName="parentLin" presStyleCnt="0"/>
      <dgm:spPr/>
    </dgm:pt>
    <dgm:pt modelId="{F24B1299-8DD2-43AF-B281-A26CD1FB4669}" type="pres">
      <dgm:prSet presAssocID="{9085D4AA-B17A-4EE1-BC1F-C404ED60B0D0}" presName="parentLeftMargin" presStyleLbl="node1" presStyleIdx="1" presStyleCnt="5"/>
      <dgm:spPr/>
    </dgm:pt>
    <dgm:pt modelId="{F5A2C01A-DB79-4FC2-ADDC-1905CB132ADE}" type="pres">
      <dgm:prSet presAssocID="{9085D4AA-B17A-4EE1-BC1F-C404ED60B0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58E143-E19B-4BE0-9446-97D24382C664}" type="pres">
      <dgm:prSet presAssocID="{9085D4AA-B17A-4EE1-BC1F-C404ED60B0D0}" presName="negativeSpace" presStyleCnt="0"/>
      <dgm:spPr/>
    </dgm:pt>
    <dgm:pt modelId="{C00379CD-37B6-4F6C-9CBE-EAAF0EA067C0}" type="pres">
      <dgm:prSet presAssocID="{9085D4AA-B17A-4EE1-BC1F-C404ED60B0D0}" presName="childText" presStyleLbl="conFgAcc1" presStyleIdx="2" presStyleCnt="5">
        <dgm:presLayoutVars>
          <dgm:bulletEnabled val="1"/>
        </dgm:presLayoutVars>
      </dgm:prSet>
      <dgm:spPr/>
    </dgm:pt>
    <dgm:pt modelId="{01C37E82-66DB-488E-B195-EBE2D68710CA}" type="pres">
      <dgm:prSet presAssocID="{A20225BE-3483-4C75-8E2F-E5CC72FD1788}" presName="spaceBetweenRectangles" presStyleCnt="0"/>
      <dgm:spPr/>
    </dgm:pt>
    <dgm:pt modelId="{EAA5523F-8553-4A8D-9108-A6CBAF02756F}" type="pres">
      <dgm:prSet presAssocID="{68B20A9A-7D0B-4685-A519-92036C3E36EA}" presName="parentLin" presStyleCnt="0"/>
      <dgm:spPr/>
    </dgm:pt>
    <dgm:pt modelId="{01C50920-846D-4CEC-AB04-FF9D38A1D776}" type="pres">
      <dgm:prSet presAssocID="{68B20A9A-7D0B-4685-A519-92036C3E36EA}" presName="parentLeftMargin" presStyleLbl="node1" presStyleIdx="2" presStyleCnt="5"/>
      <dgm:spPr/>
    </dgm:pt>
    <dgm:pt modelId="{E9E3F866-1B0B-4D9B-BAD7-4C461FFCD021}" type="pres">
      <dgm:prSet presAssocID="{68B20A9A-7D0B-4685-A519-92036C3E36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905F7B-B013-4F2B-A355-3CF2C373AF72}" type="pres">
      <dgm:prSet presAssocID="{68B20A9A-7D0B-4685-A519-92036C3E36EA}" presName="negativeSpace" presStyleCnt="0"/>
      <dgm:spPr/>
    </dgm:pt>
    <dgm:pt modelId="{D58EF74C-AE85-4961-AB2B-226B75486C22}" type="pres">
      <dgm:prSet presAssocID="{68B20A9A-7D0B-4685-A519-92036C3E36EA}" presName="childText" presStyleLbl="conFgAcc1" presStyleIdx="3" presStyleCnt="5">
        <dgm:presLayoutVars>
          <dgm:bulletEnabled val="1"/>
        </dgm:presLayoutVars>
      </dgm:prSet>
      <dgm:spPr/>
    </dgm:pt>
    <dgm:pt modelId="{D81F5FD7-5319-49BD-A984-FD9F09472923}" type="pres">
      <dgm:prSet presAssocID="{CB1F35F9-1F68-491A-916D-54B990EA0B53}" presName="spaceBetweenRectangles" presStyleCnt="0"/>
      <dgm:spPr/>
    </dgm:pt>
    <dgm:pt modelId="{5C158F41-EE4F-46E4-9519-A814641029CD}" type="pres">
      <dgm:prSet presAssocID="{EFEA0926-F515-4C95-BE96-3D8AF3123D0F}" presName="parentLin" presStyleCnt="0"/>
      <dgm:spPr/>
    </dgm:pt>
    <dgm:pt modelId="{08972011-83CA-43DE-BE37-B07889A327D6}" type="pres">
      <dgm:prSet presAssocID="{EFEA0926-F515-4C95-BE96-3D8AF3123D0F}" presName="parentLeftMargin" presStyleLbl="node1" presStyleIdx="3" presStyleCnt="5"/>
      <dgm:spPr/>
    </dgm:pt>
    <dgm:pt modelId="{91BBEA32-378D-41AA-BA32-238D0A5461BA}" type="pres">
      <dgm:prSet presAssocID="{EFEA0926-F515-4C95-BE96-3D8AF3123D0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21611EA-69B9-4861-B381-2148D99AB4FD}" type="pres">
      <dgm:prSet presAssocID="{EFEA0926-F515-4C95-BE96-3D8AF3123D0F}" presName="negativeSpace" presStyleCnt="0"/>
      <dgm:spPr/>
    </dgm:pt>
    <dgm:pt modelId="{CB94F359-460E-4E0F-BD7A-69BD84C43386}" type="pres">
      <dgm:prSet presAssocID="{EFEA0926-F515-4C95-BE96-3D8AF3123D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E5C808-5108-4E19-8DA6-C787452D9DE1}" type="presOf" srcId="{CE1B63B3-2C01-4F86-8FA9-38F1D157DCD1}" destId="{FD7B3F5C-97C3-4C02-9E26-9BE9481A96F3}" srcOrd="1" destOrd="0" presId="urn:microsoft.com/office/officeart/2005/8/layout/list1"/>
    <dgm:cxn modelId="{7D608D0E-CF4C-4A59-9517-7F1D616A0D9B}" type="presOf" srcId="{9085D4AA-B17A-4EE1-BC1F-C404ED60B0D0}" destId="{F5A2C01A-DB79-4FC2-ADDC-1905CB132ADE}" srcOrd="1" destOrd="0" presId="urn:microsoft.com/office/officeart/2005/8/layout/list1"/>
    <dgm:cxn modelId="{469D4A18-C579-4A21-90EE-7696A0B50043}" type="presOf" srcId="{9179B70A-4056-400A-BABE-1BF543A9B4EA}" destId="{2A59FFF6-4FBD-4369-BC1A-678DCF0A547D}" srcOrd="0" destOrd="0" presId="urn:microsoft.com/office/officeart/2005/8/layout/list1"/>
    <dgm:cxn modelId="{D1DCB519-3D11-40AF-9027-EC008BB2D324}" type="presOf" srcId="{71C89900-0631-4952-8163-A622D5EBFD15}" destId="{D136985C-E082-4A48-A700-F85FE2657ABE}" srcOrd="0" destOrd="0" presId="urn:microsoft.com/office/officeart/2005/8/layout/list1"/>
    <dgm:cxn modelId="{0CB5D737-2EFC-4337-A2AA-9B9F4E2A2313}" type="presOf" srcId="{71C89900-0631-4952-8163-A622D5EBFD15}" destId="{F2184A7B-2209-4288-B678-ADA1BC936F77}" srcOrd="1" destOrd="0" presId="urn:microsoft.com/office/officeart/2005/8/layout/list1"/>
    <dgm:cxn modelId="{6B77C865-6B6E-4A4A-A922-DA6AB0447F3E}" srcId="{9179B70A-4056-400A-BABE-1BF543A9B4EA}" destId="{71C89900-0631-4952-8163-A622D5EBFD15}" srcOrd="0" destOrd="0" parTransId="{378514DA-E94E-4C4D-889D-3B0B8418DB79}" sibTransId="{AFF79F99-5402-435D-BE04-E60C24B99B29}"/>
    <dgm:cxn modelId="{8D7CB571-B437-4859-9C40-1BA9407C8495}" type="presOf" srcId="{9085D4AA-B17A-4EE1-BC1F-C404ED60B0D0}" destId="{F24B1299-8DD2-43AF-B281-A26CD1FB4669}" srcOrd="0" destOrd="0" presId="urn:microsoft.com/office/officeart/2005/8/layout/list1"/>
    <dgm:cxn modelId="{7951747F-7F06-4CD5-8553-5B01FCAFAE08}" type="presOf" srcId="{68B20A9A-7D0B-4685-A519-92036C3E36EA}" destId="{01C50920-846D-4CEC-AB04-FF9D38A1D776}" srcOrd="0" destOrd="0" presId="urn:microsoft.com/office/officeart/2005/8/layout/list1"/>
    <dgm:cxn modelId="{6BD6CA90-A1CE-4432-B110-C59D5C2EE386}" type="presOf" srcId="{68B20A9A-7D0B-4685-A519-92036C3E36EA}" destId="{E9E3F866-1B0B-4D9B-BAD7-4C461FFCD021}" srcOrd="1" destOrd="0" presId="urn:microsoft.com/office/officeart/2005/8/layout/list1"/>
    <dgm:cxn modelId="{0324719C-0B29-4F2E-BCE5-AB5AAA9F0EF2}" srcId="{9179B70A-4056-400A-BABE-1BF543A9B4EA}" destId="{EFEA0926-F515-4C95-BE96-3D8AF3123D0F}" srcOrd="4" destOrd="0" parTransId="{CC46376A-11AD-4A09-ACAE-F202A7A9A70A}" sibTransId="{C53ED0FD-BC88-4BF2-9D57-96D0A12B75B7}"/>
    <dgm:cxn modelId="{5C0D47AC-A4B7-4C6D-8E01-8F3B1B0C8939}" srcId="{9179B70A-4056-400A-BABE-1BF543A9B4EA}" destId="{9085D4AA-B17A-4EE1-BC1F-C404ED60B0D0}" srcOrd="2" destOrd="0" parTransId="{91986F17-6CC6-4323-9E8C-475C12CE09C2}" sibTransId="{A20225BE-3483-4C75-8E2F-E5CC72FD1788}"/>
    <dgm:cxn modelId="{D9027EAD-1BC9-40F2-9DAB-039427647B1D}" type="presOf" srcId="{EFEA0926-F515-4C95-BE96-3D8AF3123D0F}" destId="{91BBEA32-378D-41AA-BA32-238D0A5461BA}" srcOrd="1" destOrd="0" presId="urn:microsoft.com/office/officeart/2005/8/layout/list1"/>
    <dgm:cxn modelId="{95872EB5-5764-4E63-A20D-70D4A8EA615A}" type="presOf" srcId="{CE1B63B3-2C01-4F86-8FA9-38F1D157DCD1}" destId="{ACAE74DC-C4E4-470C-B16B-9DAFB713B462}" srcOrd="0" destOrd="0" presId="urn:microsoft.com/office/officeart/2005/8/layout/list1"/>
    <dgm:cxn modelId="{9EB1BBC1-9728-44E7-84B0-9A7906C6D028}" srcId="{9179B70A-4056-400A-BABE-1BF543A9B4EA}" destId="{68B20A9A-7D0B-4685-A519-92036C3E36EA}" srcOrd="3" destOrd="0" parTransId="{AC183647-9ED5-480A-9108-C2A07EFCF9FE}" sibTransId="{CB1F35F9-1F68-491A-916D-54B990EA0B53}"/>
    <dgm:cxn modelId="{CD9BB7E2-95AA-42A1-BDDE-7B1812D69EBC}" srcId="{9179B70A-4056-400A-BABE-1BF543A9B4EA}" destId="{CE1B63B3-2C01-4F86-8FA9-38F1D157DCD1}" srcOrd="1" destOrd="0" parTransId="{E9D6C734-0FB7-4E06-9F29-A0A0E772E20F}" sibTransId="{F5D87632-4DFF-4CEC-87A1-5244C754CE0C}"/>
    <dgm:cxn modelId="{3F45CBF0-C6DB-4A3D-A01C-93FF7E9FC36E}" type="presOf" srcId="{EFEA0926-F515-4C95-BE96-3D8AF3123D0F}" destId="{08972011-83CA-43DE-BE37-B07889A327D6}" srcOrd="0" destOrd="0" presId="urn:microsoft.com/office/officeart/2005/8/layout/list1"/>
    <dgm:cxn modelId="{0FA089F5-8DD8-4973-A044-20F81A43A803}" type="presParOf" srcId="{2A59FFF6-4FBD-4369-BC1A-678DCF0A547D}" destId="{F8EAF49E-47D2-45BF-9391-E9EB376C028B}" srcOrd="0" destOrd="0" presId="urn:microsoft.com/office/officeart/2005/8/layout/list1"/>
    <dgm:cxn modelId="{84E7E7AB-4280-41E5-8098-9EFA892D26EE}" type="presParOf" srcId="{F8EAF49E-47D2-45BF-9391-E9EB376C028B}" destId="{D136985C-E082-4A48-A700-F85FE2657ABE}" srcOrd="0" destOrd="0" presId="urn:microsoft.com/office/officeart/2005/8/layout/list1"/>
    <dgm:cxn modelId="{5F86915F-C906-41AD-A20D-4720B95AFFEB}" type="presParOf" srcId="{F8EAF49E-47D2-45BF-9391-E9EB376C028B}" destId="{F2184A7B-2209-4288-B678-ADA1BC936F77}" srcOrd="1" destOrd="0" presId="urn:microsoft.com/office/officeart/2005/8/layout/list1"/>
    <dgm:cxn modelId="{E4794229-F2BA-4124-A96A-9F50FDD6F1F6}" type="presParOf" srcId="{2A59FFF6-4FBD-4369-BC1A-678DCF0A547D}" destId="{25A2730A-4A19-455C-B451-12EBF14C47E2}" srcOrd="1" destOrd="0" presId="urn:microsoft.com/office/officeart/2005/8/layout/list1"/>
    <dgm:cxn modelId="{1463474A-B251-4A61-8EB1-2916EBACE8C7}" type="presParOf" srcId="{2A59FFF6-4FBD-4369-BC1A-678DCF0A547D}" destId="{F434235F-E782-4B78-B205-73204F33B8A0}" srcOrd="2" destOrd="0" presId="urn:microsoft.com/office/officeart/2005/8/layout/list1"/>
    <dgm:cxn modelId="{AA3F7741-1690-4C22-8AE6-B73EC4B1D3DA}" type="presParOf" srcId="{2A59FFF6-4FBD-4369-BC1A-678DCF0A547D}" destId="{00651613-6F3F-4619-899B-080D7A085EA5}" srcOrd="3" destOrd="0" presId="urn:microsoft.com/office/officeart/2005/8/layout/list1"/>
    <dgm:cxn modelId="{04B21C4C-B6CD-479C-B145-5114CD7DB4AA}" type="presParOf" srcId="{2A59FFF6-4FBD-4369-BC1A-678DCF0A547D}" destId="{E5018032-69C9-4C98-838D-6AFB9B9F049B}" srcOrd="4" destOrd="0" presId="urn:microsoft.com/office/officeart/2005/8/layout/list1"/>
    <dgm:cxn modelId="{C85A63B4-295E-49EF-BA3B-07B7ECD762DC}" type="presParOf" srcId="{E5018032-69C9-4C98-838D-6AFB9B9F049B}" destId="{ACAE74DC-C4E4-470C-B16B-9DAFB713B462}" srcOrd="0" destOrd="0" presId="urn:microsoft.com/office/officeart/2005/8/layout/list1"/>
    <dgm:cxn modelId="{E87E1F26-44CA-40E6-A92A-626400C32D78}" type="presParOf" srcId="{E5018032-69C9-4C98-838D-6AFB9B9F049B}" destId="{FD7B3F5C-97C3-4C02-9E26-9BE9481A96F3}" srcOrd="1" destOrd="0" presId="urn:microsoft.com/office/officeart/2005/8/layout/list1"/>
    <dgm:cxn modelId="{F2972D69-AA22-4F07-A65E-A1E79AF5EF77}" type="presParOf" srcId="{2A59FFF6-4FBD-4369-BC1A-678DCF0A547D}" destId="{B0365E5B-8BB1-45C4-A9B9-FA5D1C6FFA14}" srcOrd="5" destOrd="0" presId="urn:microsoft.com/office/officeart/2005/8/layout/list1"/>
    <dgm:cxn modelId="{92A1656E-6A52-4F54-AB69-D674B1C600A1}" type="presParOf" srcId="{2A59FFF6-4FBD-4369-BC1A-678DCF0A547D}" destId="{DA52B6B8-7D98-4EE1-AE50-14481FE5BED6}" srcOrd="6" destOrd="0" presId="urn:microsoft.com/office/officeart/2005/8/layout/list1"/>
    <dgm:cxn modelId="{2DFE7154-15F7-4BFD-A503-942FEB6EB2BD}" type="presParOf" srcId="{2A59FFF6-4FBD-4369-BC1A-678DCF0A547D}" destId="{EAF7006C-C1BA-4626-96B0-04AA1307C289}" srcOrd="7" destOrd="0" presId="urn:microsoft.com/office/officeart/2005/8/layout/list1"/>
    <dgm:cxn modelId="{8361AC35-92F5-424D-8928-B2B261543151}" type="presParOf" srcId="{2A59FFF6-4FBD-4369-BC1A-678DCF0A547D}" destId="{1243843F-6030-4A18-A339-95E7F231751E}" srcOrd="8" destOrd="0" presId="urn:microsoft.com/office/officeart/2005/8/layout/list1"/>
    <dgm:cxn modelId="{9EF2373E-30F8-43D9-B78C-2FC168EB61DC}" type="presParOf" srcId="{1243843F-6030-4A18-A339-95E7F231751E}" destId="{F24B1299-8DD2-43AF-B281-A26CD1FB4669}" srcOrd="0" destOrd="0" presId="urn:microsoft.com/office/officeart/2005/8/layout/list1"/>
    <dgm:cxn modelId="{5546E472-3199-433D-A01D-C38BE191FC43}" type="presParOf" srcId="{1243843F-6030-4A18-A339-95E7F231751E}" destId="{F5A2C01A-DB79-4FC2-ADDC-1905CB132ADE}" srcOrd="1" destOrd="0" presId="urn:microsoft.com/office/officeart/2005/8/layout/list1"/>
    <dgm:cxn modelId="{154B42B1-2DB7-4D52-B0BF-670515E56999}" type="presParOf" srcId="{2A59FFF6-4FBD-4369-BC1A-678DCF0A547D}" destId="{D258E143-E19B-4BE0-9446-97D24382C664}" srcOrd="9" destOrd="0" presId="urn:microsoft.com/office/officeart/2005/8/layout/list1"/>
    <dgm:cxn modelId="{B4EC3C82-AA42-4144-A1F3-CB8D0F12DECA}" type="presParOf" srcId="{2A59FFF6-4FBD-4369-BC1A-678DCF0A547D}" destId="{C00379CD-37B6-4F6C-9CBE-EAAF0EA067C0}" srcOrd="10" destOrd="0" presId="urn:microsoft.com/office/officeart/2005/8/layout/list1"/>
    <dgm:cxn modelId="{1132B002-1643-4BAF-A231-45250892E45F}" type="presParOf" srcId="{2A59FFF6-4FBD-4369-BC1A-678DCF0A547D}" destId="{01C37E82-66DB-488E-B195-EBE2D68710CA}" srcOrd="11" destOrd="0" presId="urn:microsoft.com/office/officeart/2005/8/layout/list1"/>
    <dgm:cxn modelId="{CE398241-B27F-470D-BB25-2A08E3055357}" type="presParOf" srcId="{2A59FFF6-4FBD-4369-BC1A-678DCF0A547D}" destId="{EAA5523F-8553-4A8D-9108-A6CBAF02756F}" srcOrd="12" destOrd="0" presId="urn:microsoft.com/office/officeart/2005/8/layout/list1"/>
    <dgm:cxn modelId="{8882F08A-E7EA-4CC2-9649-D9EF494A7B5C}" type="presParOf" srcId="{EAA5523F-8553-4A8D-9108-A6CBAF02756F}" destId="{01C50920-846D-4CEC-AB04-FF9D38A1D776}" srcOrd="0" destOrd="0" presId="urn:microsoft.com/office/officeart/2005/8/layout/list1"/>
    <dgm:cxn modelId="{989BF05E-C626-4839-A45C-D07D4EE1FAD7}" type="presParOf" srcId="{EAA5523F-8553-4A8D-9108-A6CBAF02756F}" destId="{E9E3F866-1B0B-4D9B-BAD7-4C461FFCD021}" srcOrd="1" destOrd="0" presId="urn:microsoft.com/office/officeart/2005/8/layout/list1"/>
    <dgm:cxn modelId="{514084C8-3B38-4470-A9F7-287B1C87C668}" type="presParOf" srcId="{2A59FFF6-4FBD-4369-BC1A-678DCF0A547D}" destId="{D4905F7B-B013-4F2B-A355-3CF2C373AF72}" srcOrd="13" destOrd="0" presId="urn:microsoft.com/office/officeart/2005/8/layout/list1"/>
    <dgm:cxn modelId="{3F4DAD82-0360-4E1C-9B73-8FBC81701EDA}" type="presParOf" srcId="{2A59FFF6-4FBD-4369-BC1A-678DCF0A547D}" destId="{D58EF74C-AE85-4961-AB2B-226B75486C22}" srcOrd="14" destOrd="0" presId="urn:microsoft.com/office/officeart/2005/8/layout/list1"/>
    <dgm:cxn modelId="{94F2A69E-8023-4D2D-BBDB-114C2A818A22}" type="presParOf" srcId="{2A59FFF6-4FBD-4369-BC1A-678DCF0A547D}" destId="{D81F5FD7-5319-49BD-A984-FD9F09472923}" srcOrd="15" destOrd="0" presId="urn:microsoft.com/office/officeart/2005/8/layout/list1"/>
    <dgm:cxn modelId="{2324D0C0-09FA-43B5-945D-DDDF5F88A7F2}" type="presParOf" srcId="{2A59FFF6-4FBD-4369-BC1A-678DCF0A547D}" destId="{5C158F41-EE4F-46E4-9519-A814641029CD}" srcOrd="16" destOrd="0" presId="urn:microsoft.com/office/officeart/2005/8/layout/list1"/>
    <dgm:cxn modelId="{7D2DAA5B-FBFA-42D6-8355-9E9D74366D97}" type="presParOf" srcId="{5C158F41-EE4F-46E4-9519-A814641029CD}" destId="{08972011-83CA-43DE-BE37-B07889A327D6}" srcOrd="0" destOrd="0" presId="urn:microsoft.com/office/officeart/2005/8/layout/list1"/>
    <dgm:cxn modelId="{7D4A01AE-3BC6-4E42-B9BA-229704F68121}" type="presParOf" srcId="{5C158F41-EE4F-46E4-9519-A814641029CD}" destId="{91BBEA32-378D-41AA-BA32-238D0A5461BA}" srcOrd="1" destOrd="0" presId="urn:microsoft.com/office/officeart/2005/8/layout/list1"/>
    <dgm:cxn modelId="{70050C30-D428-4DE7-8995-BE190EA07394}" type="presParOf" srcId="{2A59FFF6-4FBD-4369-BC1A-678DCF0A547D}" destId="{321611EA-69B9-4861-B381-2148D99AB4FD}" srcOrd="17" destOrd="0" presId="urn:microsoft.com/office/officeart/2005/8/layout/list1"/>
    <dgm:cxn modelId="{AEDDAE12-6A84-4A34-8FC8-668447522B26}" type="presParOf" srcId="{2A59FFF6-4FBD-4369-BC1A-678DCF0A547D}" destId="{CB94F359-460E-4E0F-BD7A-69BD84C433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235F-E782-4B78-B205-73204F33B8A0}">
      <dsp:nvSpPr>
        <dsp:cNvPr id="0" name=""/>
        <dsp:cNvSpPr/>
      </dsp:nvSpPr>
      <dsp:spPr>
        <a:xfrm>
          <a:off x="0" y="36373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84A7B-2209-4288-B678-ADA1BC936F77}">
      <dsp:nvSpPr>
        <dsp:cNvPr id="0" name=""/>
        <dsp:cNvSpPr/>
      </dsp:nvSpPr>
      <dsp:spPr>
        <a:xfrm>
          <a:off x="347448" y="949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Dosen Tetap STT Nurul Fikri</a:t>
          </a:r>
        </a:p>
      </dsp:txBody>
      <dsp:txXfrm>
        <a:off x="382033" y="44079"/>
        <a:ext cx="4795106" cy="639310"/>
      </dsp:txXfrm>
    </dsp:sp>
    <dsp:sp modelId="{DA52B6B8-7D98-4EE1-AE50-14481FE5BED6}">
      <dsp:nvSpPr>
        <dsp:cNvPr id="0" name=""/>
        <dsp:cNvSpPr/>
      </dsp:nvSpPr>
      <dsp:spPr>
        <a:xfrm>
          <a:off x="0" y="145237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3F5C-97C3-4C02-9E26-9BE9481A96F3}">
      <dsp:nvSpPr>
        <dsp:cNvPr id="0" name=""/>
        <dsp:cNvSpPr/>
      </dsp:nvSpPr>
      <dsp:spPr>
        <a:xfrm>
          <a:off x="347448" y="109813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NF Computer</a:t>
          </a:r>
          <a:endParaRPr lang="en-US" sz="2400" kern="1200" dirty="0"/>
        </a:p>
      </dsp:txBody>
      <dsp:txXfrm>
        <a:off x="382033" y="1132719"/>
        <a:ext cx="4795106" cy="639310"/>
      </dsp:txXfrm>
    </dsp:sp>
    <dsp:sp modelId="{C00379CD-37B6-4F6C-9CBE-EAAF0EA067C0}">
      <dsp:nvSpPr>
        <dsp:cNvPr id="0" name=""/>
        <dsp:cNvSpPr/>
      </dsp:nvSpPr>
      <dsp:spPr>
        <a:xfrm>
          <a:off x="0" y="254101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C01A-DB79-4FC2-ADDC-1905CB132ADE}">
      <dsp:nvSpPr>
        <dsp:cNvPr id="0" name=""/>
        <dsp:cNvSpPr/>
      </dsp:nvSpPr>
      <dsp:spPr>
        <a:xfrm>
          <a:off x="347448" y="218677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Sekolah Programmer YBM PLN</a:t>
          </a:r>
          <a:endParaRPr lang="en-US" sz="2400" kern="1200" dirty="0"/>
        </a:p>
      </dsp:txBody>
      <dsp:txXfrm>
        <a:off x="382033" y="2221359"/>
        <a:ext cx="4795106" cy="639310"/>
      </dsp:txXfrm>
    </dsp:sp>
    <dsp:sp modelId="{D58EF74C-AE85-4961-AB2B-226B75486C22}">
      <dsp:nvSpPr>
        <dsp:cNvPr id="0" name=""/>
        <dsp:cNvSpPr/>
      </dsp:nvSpPr>
      <dsp:spPr>
        <a:xfrm>
          <a:off x="0" y="362965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F866-1B0B-4D9B-BAD7-4C461FFCD021}">
      <dsp:nvSpPr>
        <dsp:cNvPr id="0" name=""/>
        <dsp:cNvSpPr/>
      </dsp:nvSpPr>
      <dsp:spPr>
        <a:xfrm>
          <a:off x="347448" y="327541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Fast Com</a:t>
          </a:r>
          <a:endParaRPr lang="en-US" sz="2400" kern="1200" dirty="0"/>
        </a:p>
      </dsp:txBody>
      <dsp:txXfrm>
        <a:off x="382033" y="3309999"/>
        <a:ext cx="4795106" cy="639310"/>
      </dsp:txXfrm>
    </dsp:sp>
    <dsp:sp modelId="{CB94F359-460E-4E0F-BD7A-69BD84C43386}">
      <dsp:nvSpPr>
        <dsp:cNvPr id="0" name=""/>
        <dsp:cNvSpPr/>
      </dsp:nvSpPr>
      <dsp:spPr>
        <a:xfrm>
          <a:off x="0" y="471829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BEA32-378D-41AA-BA32-238D0A5461BA}">
      <dsp:nvSpPr>
        <dsp:cNvPr id="0" name=""/>
        <dsp:cNvSpPr/>
      </dsp:nvSpPr>
      <dsp:spPr>
        <a:xfrm>
          <a:off x="347448" y="436405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Programmer</a:t>
          </a:r>
          <a:endParaRPr lang="en-US" sz="2400" kern="1200" dirty="0"/>
        </a:p>
      </dsp:txBody>
      <dsp:txXfrm>
        <a:off x="382033" y="4398639"/>
        <a:ext cx="479510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6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1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6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2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mengeksekusi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kali,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tertentu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mengotomatiskan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tugas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menghemat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waktu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usaha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ES6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mendukung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jenis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do… 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kemudian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–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penghitung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mencapai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angka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for…in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for…of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array, string dan lain-lain.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7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For 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3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for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let i berarti membuat variabel baru bernama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for(i=1;i&lt;=10;i++)  berarti mengulang angka 1 sampai 10 dengan operator aritmatika increment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{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nn-NO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12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lang="nn-NO" sz="12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`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 x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${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=</a:t>
            </a:r>
            <a:r>
              <a:rPr lang="nn-NO" sz="12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 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* ${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i}`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berarti </a:t>
            </a: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bilangan dua dengan perulangan angka 1 sampai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76845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While di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6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while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while.js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let y = 0 berarti membuat variabel baru bernama y dengan nilai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while(y &lt; 4)  berarti mengulang angka 0 sampai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{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nn-NO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12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 </a:t>
            </a:r>
            <a:r>
              <a:rPr lang="nn-NO" sz="1200" b="1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y);  berarti bilangan dua dengan perulangan angka 0 sampai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y++;  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berarti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menambahkan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bilangan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sebelumnya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angka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1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operator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aritmatika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increment</a:t>
            </a:r>
            <a:endParaRPr lang="nn-NO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4781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  <p:pic>
        <p:nvPicPr>
          <p:cNvPr id="4" name="Picture 3"/>
          <p:cNvPicPr/>
          <p:nvPr/>
        </p:nvPicPr>
        <p:blipFill>
          <a:blip r:embed="rId15"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560" cy="72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665027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Looping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237126"/>
            <a:ext cx="5995850" cy="131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JavaScript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36DC9-44B5-4091-960A-1C7229186D8E}"/>
              </a:ext>
            </a:extLst>
          </p:cNvPr>
          <p:cNvSpPr txBox="1"/>
          <p:nvPr/>
        </p:nvSpPr>
        <p:spPr>
          <a:xfrm>
            <a:off x="294570" y="1558032"/>
            <a:ext cx="1140714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----------cetak angka 1 s/d 30-----------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//increment angka++ =&gt; angka = angka + 1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&lt;br/&gt;No.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&lt;br/&gt;----------cetak no 30 s/d 1-----------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&lt;br/&gt;Bilangan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5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429120" y="1586356"/>
            <a:ext cx="109681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//array 1 dimensi / scalar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Pepaya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Pisang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Jambu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//buah2an.pop(); hapus element terakhir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//delete buah2an[2]; //hapus sebuah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//hapus buah index 2, hanya 1 element, </a:t>
            </a:r>
          </a:p>
          <a:p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   //namun tidak menghapus indexnya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//buah2an.remove(); //hapus seluruh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//delete buah2an(); //hapus seluruh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/&gt;{buah2an[0]}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pertama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/&gt;{buah2an[1]}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pengganti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pisang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/&gt;{buah2an[3]}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pengganti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-142832" y="1887011"/>
            <a:ext cx="10968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//tambah buah2an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Melon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/&gt;{buah2an[4]}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/&gt;{buah2an[5]}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/&gt;{buah2an[6]}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key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&lt;br/&gt;Buah {buah}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6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In#3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370080" y="2172953"/>
            <a:ext cx="10968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value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/&gt;Buah {buah2an[buah]}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key dan value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/&gt;Buah dengan index - {buah} adalah </a:t>
            </a:r>
          </a:p>
          <a:p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					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buah {buah2an[buah]}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8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Of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9103D-BAF4-4456-AB1F-66E9FA52C608}"/>
              </a:ext>
            </a:extLst>
          </p:cNvPr>
          <p:cNvSpPr txBox="1"/>
          <p:nvPr/>
        </p:nvSpPr>
        <p:spPr>
          <a:xfrm>
            <a:off x="540000" y="1574124"/>
            <a:ext cx="1079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------Cetak Value Dgn For of-------&lt;br/&gt;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-------Cetak Key Dgn For of-----&lt;br 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&lt;hr 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3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6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EDED9-C947-459D-A04D-3E279540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5" y="1920240"/>
            <a:ext cx="2593848" cy="390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534358" y="6042710"/>
            <a:ext cx="363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nasrul99@gmail.com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56339A-80F1-4E97-A948-B82E4FCD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68043"/>
              </p:ext>
            </p:extLst>
          </p:nvPr>
        </p:nvGraphicFramePr>
        <p:xfrm>
          <a:off x="4557832" y="1585485"/>
          <a:ext cx="6948966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perulangan(looping)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bahasa pemrograman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serta dapat mengimplementasikan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 menjadi sebuah program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78D9-1F05-41EA-A77D-8064F4F3D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75" y="2007959"/>
            <a:ext cx="6285755" cy="4430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58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A396F-5268-4015-A454-7AB0F78E8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3" y="1707823"/>
            <a:ext cx="3126558" cy="49680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5C316-5492-4BBC-AA64-DEB083C6841E}"/>
              </a:ext>
            </a:extLst>
          </p:cNvPr>
          <p:cNvSpPr/>
          <p:nvPr/>
        </p:nvSpPr>
        <p:spPr>
          <a:xfrm>
            <a:off x="1066800" y="2888774"/>
            <a:ext cx="9639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10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  <a:r>
              <a:rPr lang="nn-NO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28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lang="nn-NO" sz="28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`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 x 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${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=</a:t>
            </a:r>
            <a:r>
              <a:rPr lang="nn-NO" sz="28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 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* ${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i}`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22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While(1)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C070D-B2D3-495F-8D8A-3150F79A3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3" y="1934680"/>
            <a:ext cx="3786538" cy="49075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6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While(2)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5D9DD1-E0FB-4EA3-B68F-B5AD0599D611}"/>
              </a:ext>
            </a:extLst>
          </p:cNvPr>
          <p:cNvSpPr/>
          <p:nvPr/>
        </p:nvSpPr>
        <p:spPr>
          <a:xfrm>
            <a:off x="2999352" y="3041174"/>
            <a:ext cx="599757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while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4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nn-NO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28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20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736C-40CA-4844-A9B8-EB31FD0AFC1F}"/>
              </a:ext>
            </a:extLst>
          </p:cNvPr>
          <p:cNvSpPr txBox="1"/>
          <p:nvPr/>
        </p:nvSpPr>
        <p:spPr>
          <a:xfrm>
            <a:off x="599040" y="1620024"/>
            <a:ext cx="1133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----------cetak angka 1 s/d 30-----------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//increment angka++ =&gt; angka = angka + 1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&lt;br/&gt;No.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&lt;br/&gt;----------cetak no 30 s/d 1-----------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&lt;br/&gt;Bilangan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4326</TotalTime>
  <Words>1332</Words>
  <Application>Microsoft Office PowerPoint</Application>
  <PresentationFormat>Custom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Consolas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158</cp:revision>
  <cp:lastPrinted>2020-02-04T05:56:17Z</cp:lastPrinted>
  <dcterms:created xsi:type="dcterms:W3CDTF">2020-03-11T07:55:13Z</dcterms:created>
  <dcterms:modified xsi:type="dcterms:W3CDTF">2022-03-08T15:12:12Z</dcterms:modified>
  <dc:language>en-US</dc:language>
</cp:coreProperties>
</file>