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38" r:id="rId1"/>
  </p:sldMasterIdLst>
  <p:notesMasterIdLst>
    <p:notesMasterId r:id="rId15"/>
  </p:notesMasterIdLst>
  <p:handoutMasterIdLst>
    <p:handoutMasterId r:id="rId16"/>
  </p:handoutMasterIdLst>
  <p:sldIdLst>
    <p:sldId id="292" r:id="rId2"/>
    <p:sldId id="293" r:id="rId3"/>
    <p:sldId id="295" r:id="rId4"/>
    <p:sldId id="297" r:id="rId5"/>
    <p:sldId id="298" r:id="rId6"/>
    <p:sldId id="299" r:id="rId7"/>
    <p:sldId id="294" r:id="rId8"/>
    <p:sldId id="301" r:id="rId9"/>
    <p:sldId id="258" r:id="rId10"/>
    <p:sldId id="263" r:id="rId11"/>
    <p:sldId id="296" r:id="rId12"/>
    <p:sldId id="300" r:id="rId13"/>
    <p:sldId id="302" r:id="rId1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4A9E6-8EC8-406A-80BF-C58A8DEE01B5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7812821-083D-4197-87B5-9239440E74FA}">
      <dgm:prSet phldrT="[Text]"/>
      <dgm:spPr/>
      <dgm:t>
        <a:bodyPr/>
        <a:lstStyle/>
        <a:p>
          <a:r>
            <a:rPr lang="en-US" dirty="0" err="1"/>
            <a:t>Pengajar</a:t>
          </a:r>
          <a:r>
            <a:rPr lang="en-US" dirty="0"/>
            <a:t> NFC</a:t>
          </a:r>
          <a:endParaRPr lang="id-ID" dirty="0"/>
        </a:p>
      </dgm:t>
    </dgm:pt>
    <dgm:pt modelId="{E69B839E-60B5-4EDD-90E9-5CFC7E312D0B}" type="parTrans" cxnId="{C03C4E04-5989-41CD-AFBE-8059CC17EAB3}">
      <dgm:prSet/>
      <dgm:spPr/>
      <dgm:t>
        <a:bodyPr/>
        <a:lstStyle/>
        <a:p>
          <a:endParaRPr lang="id-ID"/>
        </a:p>
      </dgm:t>
    </dgm:pt>
    <dgm:pt modelId="{E696F1A8-532A-46BF-9A54-8B7A4E55D39B}" type="sibTrans" cxnId="{C03C4E04-5989-41CD-AFBE-8059CC17EAB3}">
      <dgm:prSet/>
      <dgm:spPr/>
      <dgm:t>
        <a:bodyPr/>
        <a:lstStyle/>
        <a:p>
          <a:endParaRPr lang="id-ID"/>
        </a:p>
      </dgm:t>
    </dgm:pt>
    <dgm:pt modelId="{514E52A0-F369-4EFC-86D3-DE931BAD0A7A}">
      <dgm:prSet phldrT="[Text]"/>
      <dgm:spPr/>
      <dgm:t>
        <a:bodyPr/>
        <a:lstStyle/>
        <a:p>
          <a:r>
            <a:rPr lang="en-US" dirty="0" err="1"/>
            <a:t>Dosen</a:t>
          </a:r>
          <a:r>
            <a:rPr lang="en-US" dirty="0"/>
            <a:t> STT NF</a:t>
          </a:r>
          <a:endParaRPr lang="id-ID" dirty="0"/>
        </a:p>
      </dgm:t>
    </dgm:pt>
    <dgm:pt modelId="{199B8516-48BB-4269-A504-4B99F096815E}" type="parTrans" cxnId="{82833080-D600-448B-8F07-6388FFFAA50E}">
      <dgm:prSet/>
      <dgm:spPr/>
      <dgm:t>
        <a:bodyPr/>
        <a:lstStyle/>
        <a:p>
          <a:endParaRPr lang="id-ID"/>
        </a:p>
      </dgm:t>
    </dgm:pt>
    <dgm:pt modelId="{87EB074B-35BE-4C29-9E76-E4C486AA1420}" type="sibTrans" cxnId="{82833080-D600-448B-8F07-6388FFFAA50E}">
      <dgm:prSet/>
      <dgm:spPr/>
      <dgm:t>
        <a:bodyPr/>
        <a:lstStyle/>
        <a:p>
          <a:endParaRPr lang="id-ID"/>
        </a:p>
      </dgm:t>
    </dgm:pt>
    <dgm:pt modelId="{57594D80-A816-4C42-AC9C-EF14DA8ED000}">
      <dgm:prSet phldrT="[Text]"/>
      <dgm:spPr/>
      <dgm:t>
        <a:bodyPr/>
        <a:lstStyle/>
        <a:p>
          <a:r>
            <a:rPr lang="en-US" dirty="0"/>
            <a:t>Programmer</a:t>
          </a:r>
          <a:endParaRPr lang="id-ID" dirty="0"/>
        </a:p>
      </dgm:t>
    </dgm:pt>
    <dgm:pt modelId="{FE69EAE7-58F3-416D-B6BA-DE03ED209675}" type="parTrans" cxnId="{4DA2F576-0788-4197-8BEE-C27A707D48D1}">
      <dgm:prSet/>
      <dgm:spPr/>
      <dgm:t>
        <a:bodyPr/>
        <a:lstStyle/>
        <a:p>
          <a:endParaRPr lang="id-ID"/>
        </a:p>
      </dgm:t>
    </dgm:pt>
    <dgm:pt modelId="{038417C9-D0F3-468E-B5A5-B39E3BE08A18}" type="sibTrans" cxnId="{4DA2F576-0788-4197-8BEE-C27A707D48D1}">
      <dgm:prSet/>
      <dgm:spPr/>
      <dgm:t>
        <a:bodyPr/>
        <a:lstStyle/>
        <a:p>
          <a:endParaRPr lang="id-ID"/>
        </a:p>
      </dgm:t>
    </dgm:pt>
    <dgm:pt modelId="{F8207248-EDD1-401B-A020-32A663830F2C}" type="pres">
      <dgm:prSet presAssocID="{9E54A9E6-8EC8-406A-80BF-C58A8DEE01B5}" presName="linear" presStyleCnt="0">
        <dgm:presLayoutVars>
          <dgm:dir/>
          <dgm:animLvl val="lvl"/>
          <dgm:resizeHandles val="exact"/>
        </dgm:presLayoutVars>
      </dgm:prSet>
      <dgm:spPr/>
    </dgm:pt>
    <dgm:pt modelId="{15D983D3-4750-4454-83AA-03E77BDC4C5F}" type="pres">
      <dgm:prSet presAssocID="{E7812821-083D-4197-87B5-9239440E74FA}" presName="parentLin" presStyleCnt="0"/>
      <dgm:spPr/>
    </dgm:pt>
    <dgm:pt modelId="{20CD23A6-229A-4AB5-A1F5-F6A83EADDC7B}" type="pres">
      <dgm:prSet presAssocID="{E7812821-083D-4197-87B5-9239440E74FA}" presName="parentLeftMargin" presStyleLbl="node1" presStyleIdx="0" presStyleCnt="3"/>
      <dgm:spPr/>
    </dgm:pt>
    <dgm:pt modelId="{2DC45A92-0459-4D98-ABD8-F361041657D5}" type="pres">
      <dgm:prSet presAssocID="{E7812821-083D-4197-87B5-9239440E74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432725-2BCC-4B52-B40E-33CB6A781E73}" type="pres">
      <dgm:prSet presAssocID="{E7812821-083D-4197-87B5-9239440E74FA}" presName="negativeSpace" presStyleCnt="0"/>
      <dgm:spPr/>
    </dgm:pt>
    <dgm:pt modelId="{A64508CE-1F25-47BC-956F-BFB389CF1A97}" type="pres">
      <dgm:prSet presAssocID="{E7812821-083D-4197-87B5-9239440E74FA}" presName="childText" presStyleLbl="conFgAcc1" presStyleIdx="0" presStyleCnt="3">
        <dgm:presLayoutVars>
          <dgm:bulletEnabled val="1"/>
        </dgm:presLayoutVars>
      </dgm:prSet>
      <dgm:spPr/>
    </dgm:pt>
    <dgm:pt modelId="{0E5E2C49-E079-490C-9971-3973826AD2B5}" type="pres">
      <dgm:prSet presAssocID="{E696F1A8-532A-46BF-9A54-8B7A4E55D39B}" presName="spaceBetweenRectangles" presStyleCnt="0"/>
      <dgm:spPr/>
    </dgm:pt>
    <dgm:pt modelId="{E8FBAA21-7506-4837-9D4A-3E732D7539FC}" type="pres">
      <dgm:prSet presAssocID="{514E52A0-F369-4EFC-86D3-DE931BAD0A7A}" presName="parentLin" presStyleCnt="0"/>
      <dgm:spPr/>
    </dgm:pt>
    <dgm:pt modelId="{706EA38C-F00F-4A86-A53C-6C9E8F57E89D}" type="pres">
      <dgm:prSet presAssocID="{514E52A0-F369-4EFC-86D3-DE931BAD0A7A}" presName="parentLeftMargin" presStyleLbl="node1" presStyleIdx="0" presStyleCnt="3"/>
      <dgm:spPr/>
    </dgm:pt>
    <dgm:pt modelId="{95AF62F8-A010-4704-976D-104EFF87B5DF}" type="pres">
      <dgm:prSet presAssocID="{514E52A0-F369-4EFC-86D3-DE931BAD0A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D6584A-B496-4ECF-B1BD-6C8739BACCF8}" type="pres">
      <dgm:prSet presAssocID="{514E52A0-F369-4EFC-86D3-DE931BAD0A7A}" presName="negativeSpace" presStyleCnt="0"/>
      <dgm:spPr/>
    </dgm:pt>
    <dgm:pt modelId="{63B16A5E-8169-4B50-853D-F9EE96B6746F}" type="pres">
      <dgm:prSet presAssocID="{514E52A0-F369-4EFC-86D3-DE931BAD0A7A}" presName="childText" presStyleLbl="conFgAcc1" presStyleIdx="1" presStyleCnt="3">
        <dgm:presLayoutVars>
          <dgm:bulletEnabled val="1"/>
        </dgm:presLayoutVars>
      </dgm:prSet>
      <dgm:spPr/>
    </dgm:pt>
    <dgm:pt modelId="{DCDB8D0C-B945-4935-94EF-112E70302D81}" type="pres">
      <dgm:prSet presAssocID="{87EB074B-35BE-4C29-9E76-E4C486AA1420}" presName="spaceBetweenRectangles" presStyleCnt="0"/>
      <dgm:spPr/>
    </dgm:pt>
    <dgm:pt modelId="{F76C1B63-6B95-410F-BEDF-16A5BE565D53}" type="pres">
      <dgm:prSet presAssocID="{57594D80-A816-4C42-AC9C-EF14DA8ED000}" presName="parentLin" presStyleCnt="0"/>
      <dgm:spPr/>
    </dgm:pt>
    <dgm:pt modelId="{4817796E-2AE5-4C6F-A762-A2D52592D1F0}" type="pres">
      <dgm:prSet presAssocID="{57594D80-A816-4C42-AC9C-EF14DA8ED000}" presName="parentLeftMargin" presStyleLbl="node1" presStyleIdx="1" presStyleCnt="3"/>
      <dgm:spPr/>
    </dgm:pt>
    <dgm:pt modelId="{2B06C772-F927-4B22-A347-9EBCE9FFFA33}" type="pres">
      <dgm:prSet presAssocID="{57594D80-A816-4C42-AC9C-EF14DA8ED0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2F6901-F3B2-4021-8803-A60AFA9D12C2}" type="pres">
      <dgm:prSet presAssocID="{57594D80-A816-4C42-AC9C-EF14DA8ED000}" presName="negativeSpace" presStyleCnt="0"/>
      <dgm:spPr/>
    </dgm:pt>
    <dgm:pt modelId="{C6EA4428-84A4-41E7-A81D-105609C93E4D}" type="pres">
      <dgm:prSet presAssocID="{57594D80-A816-4C42-AC9C-EF14DA8ED0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3C4E04-5989-41CD-AFBE-8059CC17EAB3}" srcId="{9E54A9E6-8EC8-406A-80BF-C58A8DEE01B5}" destId="{E7812821-083D-4197-87B5-9239440E74FA}" srcOrd="0" destOrd="0" parTransId="{E69B839E-60B5-4EDD-90E9-5CFC7E312D0B}" sibTransId="{E696F1A8-532A-46BF-9A54-8B7A4E55D39B}"/>
    <dgm:cxn modelId="{96B28710-EE84-4E0A-AC44-0654EB5ED5B4}" type="presOf" srcId="{E7812821-083D-4197-87B5-9239440E74FA}" destId="{20CD23A6-229A-4AB5-A1F5-F6A83EADDC7B}" srcOrd="0" destOrd="0" presId="urn:microsoft.com/office/officeart/2005/8/layout/list1"/>
    <dgm:cxn modelId="{E3291B47-F20B-4D78-A9FC-D65CDFF02EA0}" type="presOf" srcId="{514E52A0-F369-4EFC-86D3-DE931BAD0A7A}" destId="{706EA38C-F00F-4A86-A53C-6C9E8F57E89D}" srcOrd="0" destOrd="0" presId="urn:microsoft.com/office/officeart/2005/8/layout/list1"/>
    <dgm:cxn modelId="{8919A04E-34F3-4234-AEF7-F153668EE49F}" type="presOf" srcId="{57594D80-A816-4C42-AC9C-EF14DA8ED000}" destId="{2B06C772-F927-4B22-A347-9EBCE9FFFA33}" srcOrd="1" destOrd="0" presId="urn:microsoft.com/office/officeart/2005/8/layout/list1"/>
    <dgm:cxn modelId="{B694DD51-3B96-42F6-9CC6-FCCAEC4BDD22}" type="presOf" srcId="{57594D80-A816-4C42-AC9C-EF14DA8ED000}" destId="{4817796E-2AE5-4C6F-A762-A2D52592D1F0}" srcOrd="0" destOrd="0" presId="urn:microsoft.com/office/officeart/2005/8/layout/list1"/>
    <dgm:cxn modelId="{4DA2F576-0788-4197-8BEE-C27A707D48D1}" srcId="{9E54A9E6-8EC8-406A-80BF-C58A8DEE01B5}" destId="{57594D80-A816-4C42-AC9C-EF14DA8ED000}" srcOrd="2" destOrd="0" parTransId="{FE69EAE7-58F3-416D-B6BA-DE03ED209675}" sibTransId="{038417C9-D0F3-468E-B5A5-B39E3BE08A18}"/>
    <dgm:cxn modelId="{82833080-D600-448B-8F07-6388FFFAA50E}" srcId="{9E54A9E6-8EC8-406A-80BF-C58A8DEE01B5}" destId="{514E52A0-F369-4EFC-86D3-DE931BAD0A7A}" srcOrd="1" destOrd="0" parTransId="{199B8516-48BB-4269-A504-4B99F096815E}" sibTransId="{87EB074B-35BE-4C29-9E76-E4C486AA1420}"/>
    <dgm:cxn modelId="{E8BE8E98-C3C7-44AF-B728-BED78732D54B}" type="presOf" srcId="{E7812821-083D-4197-87B5-9239440E74FA}" destId="{2DC45A92-0459-4D98-ABD8-F361041657D5}" srcOrd="1" destOrd="0" presId="urn:microsoft.com/office/officeart/2005/8/layout/list1"/>
    <dgm:cxn modelId="{CDB1F9B8-6729-4632-BF43-95BB1A3C40EA}" type="presOf" srcId="{514E52A0-F369-4EFC-86D3-DE931BAD0A7A}" destId="{95AF62F8-A010-4704-976D-104EFF87B5DF}" srcOrd="1" destOrd="0" presId="urn:microsoft.com/office/officeart/2005/8/layout/list1"/>
    <dgm:cxn modelId="{831910D8-11AC-4F6F-B8CC-462646CAA77C}" type="presOf" srcId="{9E54A9E6-8EC8-406A-80BF-C58A8DEE01B5}" destId="{F8207248-EDD1-401B-A020-32A663830F2C}" srcOrd="0" destOrd="0" presId="urn:microsoft.com/office/officeart/2005/8/layout/list1"/>
    <dgm:cxn modelId="{3F2C095A-57EE-4311-B642-82B5CE7FD936}" type="presParOf" srcId="{F8207248-EDD1-401B-A020-32A663830F2C}" destId="{15D983D3-4750-4454-83AA-03E77BDC4C5F}" srcOrd="0" destOrd="0" presId="urn:microsoft.com/office/officeart/2005/8/layout/list1"/>
    <dgm:cxn modelId="{97E7A4B2-F99B-4876-B455-3DC8967F6207}" type="presParOf" srcId="{15D983D3-4750-4454-83AA-03E77BDC4C5F}" destId="{20CD23A6-229A-4AB5-A1F5-F6A83EADDC7B}" srcOrd="0" destOrd="0" presId="urn:microsoft.com/office/officeart/2005/8/layout/list1"/>
    <dgm:cxn modelId="{6C978819-2F6C-4206-B209-BCADD4E8D641}" type="presParOf" srcId="{15D983D3-4750-4454-83AA-03E77BDC4C5F}" destId="{2DC45A92-0459-4D98-ABD8-F361041657D5}" srcOrd="1" destOrd="0" presId="urn:microsoft.com/office/officeart/2005/8/layout/list1"/>
    <dgm:cxn modelId="{D8F1F751-9590-4978-98E7-71295F71C730}" type="presParOf" srcId="{F8207248-EDD1-401B-A020-32A663830F2C}" destId="{27432725-2BCC-4B52-B40E-33CB6A781E73}" srcOrd="1" destOrd="0" presId="urn:microsoft.com/office/officeart/2005/8/layout/list1"/>
    <dgm:cxn modelId="{162849AB-B169-429E-A56F-B12B1B3710E3}" type="presParOf" srcId="{F8207248-EDD1-401B-A020-32A663830F2C}" destId="{A64508CE-1F25-47BC-956F-BFB389CF1A97}" srcOrd="2" destOrd="0" presId="urn:microsoft.com/office/officeart/2005/8/layout/list1"/>
    <dgm:cxn modelId="{7EEC8CEC-AB28-4B4B-9890-512FC636B0F2}" type="presParOf" srcId="{F8207248-EDD1-401B-A020-32A663830F2C}" destId="{0E5E2C49-E079-490C-9971-3973826AD2B5}" srcOrd="3" destOrd="0" presId="urn:microsoft.com/office/officeart/2005/8/layout/list1"/>
    <dgm:cxn modelId="{927A2E83-4398-4679-8D43-E606AC6E17CE}" type="presParOf" srcId="{F8207248-EDD1-401B-A020-32A663830F2C}" destId="{E8FBAA21-7506-4837-9D4A-3E732D7539FC}" srcOrd="4" destOrd="0" presId="urn:microsoft.com/office/officeart/2005/8/layout/list1"/>
    <dgm:cxn modelId="{0CEC816B-0577-42DF-ABF5-3757F51E63C5}" type="presParOf" srcId="{E8FBAA21-7506-4837-9D4A-3E732D7539FC}" destId="{706EA38C-F00F-4A86-A53C-6C9E8F57E89D}" srcOrd="0" destOrd="0" presId="urn:microsoft.com/office/officeart/2005/8/layout/list1"/>
    <dgm:cxn modelId="{022DFB1A-ABF5-40A7-98F2-A9D29D492FE5}" type="presParOf" srcId="{E8FBAA21-7506-4837-9D4A-3E732D7539FC}" destId="{95AF62F8-A010-4704-976D-104EFF87B5DF}" srcOrd="1" destOrd="0" presId="urn:microsoft.com/office/officeart/2005/8/layout/list1"/>
    <dgm:cxn modelId="{4F9EC6D5-66C0-4FB3-8458-A8111CD9C8A8}" type="presParOf" srcId="{F8207248-EDD1-401B-A020-32A663830F2C}" destId="{5ED6584A-B496-4ECF-B1BD-6C8739BACCF8}" srcOrd="5" destOrd="0" presId="urn:microsoft.com/office/officeart/2005/8/layout/list1"/>
    <dgm:cxn modelId="{CECE2B51-ADD2-4B9B-AD73-B90D4DF6E519}" type="presParOf" srcId="{F8207248-EDD1-401B-A020-32A663830F2C}" destId="{63B16A5E-8169-4B50-853D-F9EE96B6746F}" srcOrd="6" destOrd="0" presId="urn:microsoft.com/office/officeart/2005/8/layout/list1"/>
    <dgm:cxn modelId="{95645FF9-2343-4BD3-969E-09FA4D82FABB}" type="presParOf" srcId="{F8207248-EDD1-401B-A020-32A663830F2C}" destId="{DCDB8D0C-B945-4935-94EF-112E70302D81}" srcOrd="7" destOrd="0" presId="urn:microsoft.com/office/officeart/2005/8/layout/list1"/>
    <dgm:cxn modelId="{60F3F799-7C25-4DAF-BD92-1482092D4EF0}" type="presParOf" srcId="{F8207248-EDD1-401B-A020-32A663830F2C}" destId="{F76C1B63-6B95-410F-BEDF-16A5BE565D53}" srcOrd="8" destOrd="0" presId="urn:microsoft.com/office/officeart/2005/8/layout/list1"/>
    <dgm:cxn modelId="{B869EB26-C580-473D-97C7-9BE81FA11B72}" type="presParOf" srcId="{F76C1B63-6B95-410F-BEDF-16A5BE565D53}" destId="{4817796E-2AE5-4C6F-A762-A2D52592D1F0}" srcOrd="0" destOrd="0" presId="urn:microsoft.com/office/officeart/2005/8/layout/list1"/>
    <dgm:cxn modelId="{072461A8-7DDC-4FCC-B01E-A7321229CBDD}" type="presParOf" srcId="{F76C1B63-6B95-410F-BEDF-16A5BE565D53}" destId="{2B06C772-F927-4B22-A347-9EBCE9FFFA33}" srcOrd="1" destOrd="0" presId="urn:microsoft.com/office/officeart/2005/8/layout/list1"/>
    <dgm:cxn modelId="{C6EDC3FE-62A4-4940-9D49-ED63CFB7EBFD}" type="presParOf" srcId="{F8207248-EDD1-401B-A020-32A663830F2C}" destId="{602F6901-F3B2-4021-8803-A60AFA9D12C2}" srcOrd="9" destOrd="0" presId="urn:microsoft.com/office/officeart/2005/8/layout/list1"/>
    <dgm:cxn modelId="{74DB3EB3-AC00-4C23-AC9E-2E650FB37384}" type="presParOf" srcId="{F8207248-EDD1-401B-A020-32A663830F2C}" destId="{C6EA4428-84A4-41E7-A81D-105609C93E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7570C-994D-4B92-BD36-37215E413BD4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6B92C9F-0B9E-4A89-A2C5-3165D359FDB1}">
      <dgm:prSet phldrT="[Text]"/>
      <dgm:spPr/>
      <dgm:t>
        <a:bodyPr/>
        <a:lstStyle/>
        <a:p>
          <a:r>
            <a:rPr lang="id-ID" b="0" i="0" dirty="0"/>
            <a:t>HTML </a:t>
          </a:r>
          <a:r>
            <a:rPr lang="en-US" b="0" i="0" dirty="0"/>
            <a:t>(</a:t>
          </a:r>
          <a:r>
            <a:rPr lang="id-ID" b="0" i="0" dirty="0"/>
            <a:t>Hypertext Mark Up Language</a:t>
          </a:r>
          <a:r>
            <a:rPr lang="en-US" b="0" i="0" dirty="0"/>
            <a:t>)</a:t>
          </a:r>
          <a:r>
            <a:rPr lang="id-ID" b="0" i="0" dirty="0"/>
            <a:t> adalah bahasa standar</a:t>
          </a:r>
          <a:r>
            <a:rPr lang="en-US" b="0" i="0" dirty="0"/>
            <a:t>d </a:t>
          </a:r>
          <a:r>
            <a:rPr lang="id-ID" b="0" i="0" dirty="0"/>
            <a:t>untuk membuat suatu website yang bisa diakses dengan internet</a:t>
          </a:r>
          <a:endParaRPr lang="id-ID" dirty="0"/>
        </a:p>
      </dgm:t>
    </dgm:pt>
    <dgm:pt modelId="{A231F322-E475-4421-ACB2-51B5A5207FC0}" type="parTrans" cxnId="{9998A1CB-8375-4AF3-8BEB-D3A09D28FBA9}">
      <dgm:prSet/>
      <dgm:spPr/>
      <dgm:t>
        <a:bodyPr/>
        <a:lstStyle/>
        <a:p>
          <a:endParaRPr lang="id-ID"/>
        </a:p>
      </dgm:t>
    </dgm:pt>
    <dgm:pt modelId="{AB336961-5522-4A58-A2E1-54ABBC7CC1E3}" type="sibTrans" cxnId="{9998A1CB-8375-4AF3-8BEB-D3A09D28FBA9}">
      <dgm:prSet/>
      <dgm:spPr/>
      <dgm:t>
        <a:bodyPr/>
        <a:lstStyle/>
        <a:p>
          <a:endParaRPr lang="id-ID"/>
        </a:p>
      </dgm:t>
    </dgm:pt>
    <dgm:pt modelId="{CAE47D89-6F7D-4399-908F-AE802905EC4A}" type="pres">
      <dgm:prSet presAssocID="{3527570C-994D-4B92-BD36-37215E413BD4}" presName="diagram" presStyleCnt="0">
        <dgm:presLayoutVars>
          <dgm:dir/>
          <dgm:resizeHandles val="exact"/>
        </dgm:presLayoutVars>
      </dgm:prSet>
      <dgm:spPr/>
    </dgm:pt>
    <dgm:pt modelId="{F13D71F5-B208-4FE5-8F2B-4657A101C120}" type="pres">
      <dgm:prSet presAssocID="{F6B92C9F-0B9E-4A89-A2C5-3165D359FDB1}" presName="node" presStyleLbl="node1" presStyleIdx="0" presStyleCnt="1">
        <dgm:presLayoutVars>
          <dgm:bulletEnabled val="1"/>
        </dgm:presLayoutVars>
      </dgm:prSet>
      <dgm:spPr/>
    </dgm:pt>
  </dgm:ptLst>
  <dgm:cxnLst>
    <dgm:cxn modelId="{ABA9A5B5-2352-4ECD-8F29-BF21C6F40FB6}" type="presOf" srcId="{3527570C-994D-4B92-BD36-37215E413BD4}" destId="{CAE47D89-6F7D-4399-908F-AE802905EC4A}" srcOrd="0" destOrd="0" presId="urn:microsoft.com/office/officeart/2005/8/layout/default"/>
    <dgm:cxn modelId="{9998A1CB-8375-4AF3-8BEB-D3A09D28FBA9}" srcId="{3527570C-994D-4B92-BD36-37215E413BD4}" destId="{F6B92C9F-0B9E-4A89-A2C5-3165D359FDB1}" srcOrd="0" destOrd="0" parTransId="{A231F322-E475-4421-ACB2-51B5A5207FC0}" sibTransId="{AB336961-5522-4A58-A2E1-54ABBC7CC1E3}"/>
    <dgm:cxn modelId="{7F2B25D5-8081-4ED1-BFBE-EEF72D289D99}" type="presOf" srcId="{F6B92C9F-0B9E-4A89-A2C5-3165D359FDB1}" destId="{F13D71F5-B208-4FE5-8F2B-4657A101C120}" srcOrd="0" destOrd="0" presId="urn:microsoft.com/office/officeart/2005/8/layout/default"/>
    <dgm:cxn modelId="{227866DA-4D95-4EF1-AF17-452EE4F99B8D}" type="presParOf" srcId="{CAE47D89-6F7D-4399-908F-AE802905EC4A}" destId="{F13D71F5-B208-4FE5-8F2B-4657A101C12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CC16B-6942-493F-9DEA-A9419B63403A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5A0D1DC-F0B6-4950-A080-27E2FA7B1D00}">
      <dgm:prSet phldrT="[Text]"/>
      <dgm:spPr/>
      <dgm:t>
        <a:bodyPr/>
        <a:lstStyle/>
        <a:p>
          <a:r>
            <a:rPr lang="id-ID" altLang="id-ID" dirty="0"/>
            <a:t>Mengontrol tampilan </a:t>
          </a:r>
          <a:r>
            <a:rPr lang="en-US" altLang="id-ID" dirty="0" err="1"/>
            <a:t>halaman</a:t>
          </a:r>
          <a:r>
            <a:rPr lang="en-US" altLang="id-ID" dirty="0"/>
            <a:t> </a:t>
          </a:r>
          <a:r>
            <a:rPr lang="id-ID" altLang="id-ID" dirty="0"/>
            <a:t>web  dan contentnya</a:t>
          </a:r>
          <a:endParaRPr lang="id-ID" dirty="0"/>
        </a:p>
      </dgm:t>
    </dgm:pt>
    <dgm:pt modelId="{22606865-DF6C-4CC8-B48F-D1991C6F4587}" type="parTrans" cxnId="{6A3576F6-CE68-41BC-A0E2-CD89FC5E020C}">
      <dgm:prSet/>
      <dgm:spPr/>
      <dgm:t>
        <a:bodyPr/>
        <a:lstStyle/>
        <a:p>
          <a:endParaRPr lang="id-ID"/>
        </a:p>
      </dgm:t>
    </dgm:pt>
    <dgm:pt modelId="{582B9BD3-D52A-4430-9681-789A6D3C2E3D}" type="sibTrans" cxnId="{6A3576F6-CE68-41BC-A0E2-CD89FC5E020C}">
      <dgm:prSet/>
      <dgm:spPr/>
      <dgm:t>
        <a:bodyPr/>
        <a:lstStyle/>
        <a:p>
          <a:endParaRPr lang="id-ID"/>
        </a:p>
      </dgm:t>
    </dgm:pt>
    <dgm:pt modelId="{25C46938-10C6-4D5E-9B3A-C1FD8D319484}">
      <dgm:prSet/>
      <dgm:spPr/>
      <dgm:t>
        <a:bodyPr/>
        <a:lstStyle/>
        <a:p>
          <a:r>
            <a:rPr lang="id-ID" altLang="id-ID" dirty="0"/>
            <a:t>Mempublikasikan dokumen secara online sehingga bisa diakses dari seluruh dunia</a:t>
          </a:r>
        </a:p>
      </dgm:t>
    </dgm:pt>
    <dgm:pt modelId="{1E775AE3-FC06-4B11-8219-F81968C9E9D8}" type="parTrans" cxnId="{7EB7EACD-2D45-4286-92BB-E4BB8B20F4F9}">
      <dgm:prSet/>
      <dgm:spPr/>
      <dgm:t>
        <a:bodyPr/>
        <a:lstStyle/>
        <a:p>
          <a:endParaRPr lang="id-ID"/>
        </a:p>
      </dgm:t>
    </dgm:pt>
    <dgm:pt modelId="{0BD9B660-8F5D-4B7A-A169-5AB6C2D5E9F3}" type="sibTrans" cxnId="{7EB7EACD-2D45-4286-92BB-E4BB8B20F4F9}">
      <dgm:prSet/>
      <dgm:spPr/>
      <dgm:t>
        <a:bodyPr/>
        <a:lstStyle/>
        <a:p>
          <a:endParaRPr lang="id-ID"/>
        </a:p>
      </dgm:t>
    </dgm:pt>
    <dgm:pt modelId="{18D8CB70-0392-497B-AC13-7090036F4BD1}">
      <dgm:prSet/>
      <dgm:spPr/>
      <dgm:t>
        <a:bodyPr/>
        <a:lstStyle/>
        <a:p>
          <a:r>
            <a:rPr lang="id-ID" altLang="id-ID" dirty="0"/>
            <a:t>Membuat online form yang bisa digunakan untuk menangani pendaftaran, transaksi secara online</a:t>
          </a:r>
        </a:p>
      </dgm:t>
    </dgm:pt>
    <dgm:pt modelId="{6A23E316-F05B-480F-8273-8D6276E499A7}" type="parTrans" cxnId="{48AA576E-7D41-4913-A524-EA6435DC6785}">
      <dgm:prSet/>
      <dgm:spPr/>
      <dgm:t>
        <a:bodyPr/>
        <a:lstStyle/>
        <a:p>
          <a:endParaRPr lang="id-ID"/>
        </a:p>
      </dgm:t>
    </dgm:pt>
    <dgm:pt modelId="{396065D3-112B-4169-9706-70B7CD6F64B9}" type="sibTrans" cxnId="{48AA576E-7D41-4913-A524-EA6435DC6785}">
      <dgm:prSet/>
      <dgm:spPr/>
      <dgm:t>
        <a:bodyPr/>
        <a:lstStyle/>
        <a:p>
          <a:endParaRPr lang="id-ID"/>
        </a:p>
      </dgm:t>
    </dgm:pt>
    <dgm:pt modelId="{5A7098A3-4640-40F7-8BA0-F0FA35FF2C33}">
      <dgm:prSet/>
      <dgm:spPr/>
      <dgm:t>
        <a:bodyPr/>
        <a:lstStyle/>
        <a:p>
          <a:r>
            <a:rPr lang="id-ID" altLang="id-ID"/>
            <a:t>Menambahkan obyek-obyek seperti image, audio, video dalam dokumen HTML.</a:t>
          </a:r>
          <a:endParaRPr lang="id-ID" altLang="id-ID" dirty="0"/>
        </a:p>
      </dgm:t>
    </dgm:pt>
    <dgm:pt modelId="{86ECA993-4A73-465A-85CB-FFBBB0813AA0}" type="parTrans" cxnId="{64D48931-2BCD-4F0C-BBA5-7CD2011CD3E2}">
      <dgm:prSet/>
      <dgm:spPr/>
      <dgm:t>
        <a:bodyPr/>
        <a:lstStyle/>
        <a:p>
          <a:endParaRPr lang="id-ID"/>
        </a:p>
      </dgm:t>
    </dgm:pt>
    <dgm:pt modelId="{52F2A250-50C3-479D-A22C-027E0335173E}" type="sibTrans" cxnId="{64D48931-2BCD-4F0C-BBA5-7CD2011CD3E2}">
      <dgm:prSet/>
      <dgm:spPr/>
      <dgm:t>
        <a:bodyPr/>
        <a:lstStyle/>
        <a:p>
          <a:endParaRPr lang="id-ID"/>
        </a:p>
      </dgm:t>
    </dgm:pt>
    <dgm:pt modelId="{4ED13A8B-E55F-4FB2-874A-594C3D42976C}" type="pres">
      <dgm:prSet presAssocID="{E5ECC16B-6942-493F-9DEA-A9419B63403A}" presName="Name0" presStyleCnt="0">
        <dgm:presLayoutVars>
          <dgm:chMax val="7"/>
          <dgm:chPref val="7"/>
          <dgm:dir/>
        </dgm:presLayoutVars>
      </dgm:prSet>
      <dgm:spPr/>
    </dgm:pt>
    <dgm:pt modelId="{336337E0-70F4-434F-9553-CEB69692C683}" type="pres">
      <dgm:prSet presAssocID="{E5ECC16B-6942-493F-9DEA-A9419B63403A}" presName="Name1" presStyleCnt="0"/>
      <dgm:spPr/>
    </dgm:pt>
    <dgm:pt modelId="{0C18DB2A-1B3A-4AB7-BF8E-2EB010DB7B36}" type="pres">
      <dgm:prSet presAssocID="{E5ECC16B-6942-493F-9DEA-A9419B63403A}" presName="cycle" presStyleCnt="0"/>
      <dgm:spPr/>
    </dgm:pt>
    <dgm:pt modelId="{DA038C92-5ADF-4A00-B7D7-6F16E620F401}" type="pres">
      <dgm:prSet presAssocID="{E5ECC16B-6942-493F-9DEA-A9419B63403A}" presName="srcNode" presStyleLbl="node1" presStyleIdx="0" presStyleCnt="4"/>
      <dgm:spPr/>
    </dgm:pt>
    <dgm:pt modelId="{7430ED29-D0D4-468E-B328-EB0468912B7A}" type="pres">
      <dgm:prSet presAssocID="{E5ECC16B-6942-493F-9DEA-A9419B63403A}" presName="conn" presStyleLbl="parChTrans1D2" presStyleIdx="0" presStyleCnt="1"/>
      <dgm:spPr/>
    </dgm:pt>
    <dgm:pt modelId="{D48515D2-DCFE-496A-B905-0C5F11B71B59}" type="pres">
      <dgm:prSet presAssocID="{E5ECC16B-6942-493F-9DEA-A9419B63403A}" presName="extraNode" presStyleLbl="node1" presStyleIdx="0" presStyleCnt="4"/>
      <dgm:spPr/>
    </dgm:pt>
    <dgm:pt modelId="{B1C91423-97FD-4C58-A2AF-605FCA4CA1CE}" type="pres">
      <dgm:prSet presAssocID="{E5ECC16B-6942-493F-9DEA-A9419B63403A}" presName="dstNode" presStyleLbl="node1" presStyleIdx="0" presStyleCnt="4"/>
      <dgm:spPr/>
    </dgm:pt>
    <dgm:pt modelId="{29BF812F-A0ED-4A51-B747-D368297CFA56}" type="pres">
      <dgm:prSet presAssocID="{45A0D1DC-F0B6-4950-A080-27E2FA7B1D00}" presName="text_1" presStyleLbl="node1" presStyleIdx="0" presStyleCnt="4">
        <dgm:presLayoutVars>
          <dgm:bulletEnabled val="1"/>
        </dgm:presLayoutVars>
      </dgm:prSet>
      <dgm:spPr/>
    </dgm:pt>
    <dgm:pt modelId="{11F8FC03-A593-4AF6-833C-F07B0D2C5E3C}" type="pres">
      <dgm:prSet presAssocID="{45A0D1DC-F0B6-4950-A080-27E2FA7B1D00}" presName="accent_1" presStyleCnt="0"/>
      <dgm:spPr/>
    </dgm:pt>
    <dgm:pt modelId="{57FFAE08-1178-4C28-AAEF-46738251EB3E}" type="pres">
      <dgm:prSet presAssocID="{45A0D1DC-F0B6-4950-A080-27E2FA7B1D00}" presName="accentRepeatNode" presStyleLbl="solidFgAcc1" presStyleIdx="0" presStyleCnt="4"/>
      <dgm:spPr/>
    </dgm:pt>
    <dgm:pt modelId="{2E1D39F0-11E4-4C6E-93BB-7BDA3943C986}" type="pres">
      <dgm:prSet presAssocID="{25C46938-10C6-4D5E-9B3A-C1FD8D319484}" presName="text_2" presStyleLbl="node1" presStyleIdx="1" presStyleCnt="4">
        <dgm:presLayoutVars>
          <dgm:bulletEnabled val="1"/>
        </dgm:presLayoutVars>
      </dgm:prSet>
      <dgm:spPr/>
    </dgm:pt>
    <dgm:pt modelId="{CD655717-3112-41D9-B760-7058881BF674}" type="pres">
      <dgm:prSet presAssocID="{25C46938-10C6-4D5E-9B3A-C1FD8D319484}" presName="accent_2" presStyleCnt="0"/>
      <dgm:spPr/>
    </dgm:pt>
    <dgm:pt modelId="{FB58138C-BC4C-4E04-91F8-5DE47C1FE9D7}" type="pres">
      <dgm:prSet presAssocID="{25C46938-10C6-4D5E-9B3A-C1FD8D319484}" presName="accentRepeatNode" presStyleLbl="solidFgAcc1" presStyleIdx="1" presStyleCnt="4"/>
      <dgm:spPr/>
    </dgm:pt>
    <dgm:pt modelId="{109A5F91-90E9-48C4-AAE1-707CDABED4BE}" type="pres">
      <dgm:prSet presAssocID="{18D8CB70-0392-497B-AC13-7090036F4BD1}" presName="text_3" presStyleLbl="node1" presStyleIdx="2" presStyleCnt="4">
        <dgm:presLayoutVars>
          <dgm:bulletEnabled val="1"/>
        </dgm:presLayoutVars>
      </dgm:prSet>
      <dgm:spPr/>
    </dgm:pt>
    <dgm:pt modelId="{E73A421D-82F1-4C55-8A35-EA3E721E0A73}" type="pres">
      <dgm:prSet presAssocID="{18D8CB70-0392-497B-AC13-7090036F4BD1}" presName="accent_3" presStyleCnt="0"/>
      <dgm:spPr/>
    </dgm:pt>
    <dgm:pt modelId="{0663951B-30AC-47EA-990B-A27846AD79DF}" type="pres">
      <dgm:prSet presAssocID="{18D8CB70-0392-497B-AC13-7090036F4BD1}" presName="accentRepeatNode" presStyleLbl="solidFgAcc1" presStyleIdx="2" presStyleCnt="4"/>
      <dgm:spPr/>
    </dgm:pt>
    <dgm:pt modelId="{4FD53732-EC61-49E0-AE37-A0D9634AE061}" type="pres">
      <dgm:prSet presAssocID="{5A7098A3-4640-40F7-8BA0-F0FA35FF2C33}" presName="text_4" presStyleLbl="node1" presStyleIdx="3" presStyleCnt="4">
        <dgm:presLayoutVars>
          <dgm:bulletEnabled val="1"/>
        </dgm:presLayoutVars>
      </dgm:prSet>
      <dgm:spPr/>
    </dgm:pt>
    <dgm:pt modelId="{784E4C35-2085-4BE4-BA95-0540E635E54F}" type="pres">
      <dgm:prSet presAssocID="{5A7098A3-4640-40F7-8BA0-F0FA35FF2C33}" presName="accent_4" presStyleCnt="0"/>
      <dgm:spPr/>
    </dgm:pt>
    <dgm:pt modelId="{998210D7-2BCF-4BDB-AEC1-4EBDDDB0DBFD}" type="pres">
      <dgm:prSet presAssocID="{5A7098A3-4640-40F7-8BA0-F0FA35FF2C33}" presName="accentRepeatNode" presStyleLbl="solidFgAcc1" presStyleIdx="3" presStyleCnt="4"/>
      <dgm:spPr/>
    </dgm:pt>
  </dgm:ptLst>
  <dgm:cxnLst>
    <dgm:cxn modelId="{64D48931-2BCD-4F0C-BBA5-7CD2011CD3E2}" srcId="{E5ECC16B-6942-493F-9DEA-A9419B63403A}" destId="{5A7098A3-4640-40F7-8BA0-F0FA35FF2C33}" srcOrd="3" destOrd="0" parTransId="{86ECA993-4A73-465A-85CB-FFBBB0813AA0}" sibTransId="{52F2A250-50C3-479D-A22C-027E0335173E}"/>
    <dgm:cxn modelId="{8256E440-F105-4307-8801-D908C4534C7A}" type="presOf" srcId="{582B9BD3-D52A-4430-9681-789A6D3C2E3D}" destId="{7430ED29-D0D4-468E-B328-EB0468912B7A}" srcOrd="0" destOrd="0" presId="urn:microsoft.com/office/officeart/2008/layout/VerticalCurvedList"/>
    <dgm:cxn modelId="{71A1026D-60AA-44D6-B31A-4116A3336EB5}" type="presOf" srcId="{E5ECC16B-6942-493F-9DEA-A9419B63403A}" destId="{4ED13A8B-E55F-4FB2-874A-594C3D42976C}" srcOrd="0" destOrd="0" presId="urn:microsoft.com/office/officeart/2008/layout/VerticalCurvedList"/>
    <dgm:cxn modelId="{48AA576E-7D41-4913-A524-EA6435DC6785}" srcId="{E5ECC16B-6942-493F-9DEA-A9419B63403A}" destId="{18D8CB70-0392-497B-AC13-7090036F4BD1}" srcOrd="2" destOrd="0" parTransId="{6A23E316-F05B-480F-8273-8D6276E499A7}" sibTransId="{396065D3-112B-4169-9706-70B7CD6F64B9}"/>
    <dgm:cxn modelId="{7A1497A2-407F-4396-884D-5EC70A5A1B14}" type="presOf" srcId="{25C46938-10C6-4D5E-9B3A-C1FD8D319484}" destId="{2E1D39F0-11E4-4C6E-93BB-7BDA3943C986}" srcOrd="0" destOrd="0" presId="urn:microsoft.com/office/officeart/2008/layout/VerticalCurvedList"/>
    <dgm:cxn modelId="{9B23B4AD-FF5D-451D-99EB-315AEC90F71C}" type="presOf" srcId="{18D8CB70-0392-497B-AC13-7090036F4BD1}" destId="{109A5F91-90E9-48C4-AAE1-707CDABED4BE}" srcOrd="0" destOrd="0" presId="urn:microsoft.com/office/officeart/2008/layout/VerticalCurvedList"/>
    <dgm:cxn modelId="{986178B7-7468-4642-9E23-91DC90F25B52}" type="presOf" srcId="{45A0D1DC-F0B6-4950-A080-27E2FA7B1D00}" destId="{29BF812F-A0ED-4A51-B747-D368297CFA56}" srcOrd="0" destOrd="0" presId="urn:microsoft.com/office/officeart/2008/layout/VerticalCurvedList"/>
    <dgm:cxn modelId="{7EB7EACD-2D45-4286-92BB-E4BB8B20F4F9}" srcId="{E5ECC16B-6942-493F-9DEA-A9419B63403A}" destId="{25C46938-10C6-4D5E-9B3A-C1FD8D319484}" srcOrd="1" destOrd="0" parTransId="{1E775AE3-FC06-4B11-8219-F81968C9E9D8}" sibTransId="{0BD9B660-8F5D-4B7A-A169-5AB6C2D5E9F3}"/>
    <dgm:cxn modelId="{CBE4CEF0-BF48-4EF0-B474-21EC6606B686}" type="presOf" srcId="{5A7098A3-4640-40F7-8BA0-F0FA35FF2C33}" destId="{4FD53732-EC61-49E0-AE37-A0D9634AE061}" srcOrd="0" destOrd="0" presId="urn:microsoft.com/office/officeart/2008/layout/VerticalCurvedList"/>
    <dgm:cxn modelId="{6A3576F6-CE68-41BC-A0E2-CD89FC5E020C}" srcId="{E5ECC16B-6942-493F-9DEA-A9419B63403A}" destId="{45A0D1DC-F0B6-4950-A080-27E2FA7B1D00}" srcOrd="0" destOrd="0" parTransId="{22606865-DF6C-4CC8-B48F-D1991C6F4587}" sibTransId="{582B9BD3-D52A-4430-9681-789A6D3C2E3D}"/>
    <dgm:cxn modelId="{2258CD06-2781-46CC-890F-B80A9EB771E2}" type="presParOf" srcId="{4ED13A8B-E55F-4FB2-874A-594C3D42976C}" destId="{336337E0-70F4-434F-9553-CEB69692C683}" srcOrd="0" destOrd="0" presId="urn:microsoft.com/office/officeart/2008/layout/VerticalCurvedList"/>
    <dgm:cxn modelId="{BDADBCC0-833B-4E53-B81A-656EA1BE4BBA}" type="presParOf" srcId="{336337E0-70F4-434F-9553-CEB69692C683}" destId="{0C18DB2A-1B3A-4AB7-BF8E-2EB010DB7B36}" srcOrd="0" destOrd="0" presId="urn:microsoft.com/office/officeart/2008/layout/VerticalCurvedList"/>
    <dgm:cxn modelId="{D74AC646-4861-4252-B731-50033D2FFAAF}" type="presParOf" srcId="{0C18DB2A-1B3A-4AB7-BF8E-2EB010DB7B36}" destId="{DA038C92-5ADF-4A00-B7D7-6F16E620F401}" srcOrd="0" destOrd="0" presId="urn:microsoft.com/office/officeart/2008/layout/VerticalCurvedList"/>
    <dgm:cxn modelId="{A8AFDA3F-15C6-42FE-96B1-826BB2C7DE02}" type="presParOf" srcId="{0C18DB2A-1B3A-4AB7-BF8E-2EB010DB7B36}" destId="{7430ED29-D0D4-468E-B328-EB0468912B7A}" srcOrd="1" destOrd="0" presId="urn:microsoft.com/office/officeart/2008/layout/VerticalCurvedList"/>
    <dgm:cxn modelId="{26BDE378-05F4-4CF0-B627-FC15E2F27A5C}" type="presParOf" srcId="{0C18DB2A-1B3A-4AB7-BF8E-2EB010DB7B36}" destId="{D48515D2-DCFE-496A-B905-0C5F11B71B59}" srcOrd="2" destOrd="0" presId="urn:microsoft.com/office/officeart/2008/layout/VerticalCurvedList"/>
    <dgm:cxn modelId="{AD305EF3-1313-4F64-91D1-4F6657DCD972}" type="presParOf" srcId="{0C18DB2A-1B3A-4AB7-BF8E-2EB010DB7B36}" destId="{B1C91423-97FD-4C58-A2AF-605FCA4CA1CE}" srcOrd="3" destOrd="0" presId="urn:microsoft.com/office/officeart/2008/layout/VerticalCurvedList"/>
    <dgm:cxn modelId="{266A36A7-46F8-4BF1-96EE-D1767C075818}" type="presParOf" srcId="{336337E0-70F4-434F-9553-CEB69692C683}" destId="{29BF812F-A0ED-4A51-B747-D368297CFA56}" srcOrd="1" destOrd="0" presId="urn:microsoft.com/office/officeart/2008/layout/VerticalCurvedList"/>
    <dgm:cxn modelId="{1E84E10D-9BEA-4AA1-9975-4BBE73C89281}" type="presParOf" srcId="{336337E0-70F4-434F-9553-CEB69692C683}" destId="{11F8FC03-A593-4AF6-833C-F07B0D2C5E3C}" srcOrd="2" destOrd="0" presId="urn:microsoft.com/office/officeart/2008/layout/VerticalCurvedList"/>
    <dgm:cxn modelId="{763F5E2F-9A50-48D0-8486-C3820D8E6284}" type="presParOf" srcId="{11F8FC03-A593-4AF6-833C-F07B0D2C5E3C}" destId="{57FFAE08-1178-4C28-AAEF-46738251EB3E}" srcOrd="0" destOrd="0" presId="urn:microsoft.com/office/officeart/2008/layout/VerticalCurvedList"/>
    <dgm:cxn modelId="{F9903EE4-23CD-410F-A8FB-DB96D190DE29}" type="presParOf" srcId="{336337E0-70F4-434F-9553-CEB69692C683}" destId="{2E1D39F0-11E4-4C6E-93BB-7BDA3943C986}" srcOrd="3" destOrd="0" presId="urn:microsoft.com/office/officeart/2008/layout/VerticalCurvedList"/>
    <dgm:cxn modelId="{03F6AF3A-437E-47F6-8A99-849110091AE3}" type="presParOf" srcId="{336337E0-70F4-434F-9553-CEB69692C683}" destId="{CD655717-3112-41D9-B760-7058881BF674}" srcOrd="4" destOrd="0" presId="urn:microsoft.com/office/officeart/2008/layout/VerticalCurvedList"/>
    <dgm:cxn modelId="{4E8F1579-0C2C-47BF-AD19-D00D3E093CC2}" type="presParOf" srcId="{CD655717-3112-41D9-B760-7058881BF674}" destId="{FB58138C-BC4C-4E04-91F8-5DE47C1FE9D7}" srcOrd="0" destOrd="0" presId="urn:microsoft.com/office/officeart/2008/layout/VerticalCurvedList"/>
    <dgm:cxn modelId="{88A4B998-4145-4E47-8988-E768EE727F13}" type="presParOf" srcId="{336337E0-70F4-434F-9553-CEB69692C683}" destId="{109A5F91-90E9-48C4-AAE1-707CDABED4BE}" srcOrd="5" destOrd="0" presId="urn:microsoft.com/office/officeart/2008/layout/VerticalCurvedList"/>
    <dgm:cxn modelId="{C29DDA86-92A6-47CE-A1E5-22DD5E2AB215}" type="presParOf" srcId="{336337E0-70F4-434F-9553-CEB69692C683}" destId="{E73A421D-82F1-4C55-8A35-EA3E721E0A73}" srcOrd="6" destOrd="0" presId="urn:microsoft.com/office/officeart/2008/layout/VerticalCurvedList"/>
    <dgm:cxn modelId="{581BBE2D-73F4-43B2-B29D-D3CE8AB0124E}" type="presParOf" srcId="{E73A421D-82F1-4C55-8A35-EA3E721E0A73}" destId="{0663951B-30AC-47EA-990B-A27846AD79DF}" srcOrd="0" destOrd="0" presId="urn:microsoft.com/office/officeart/2008/layout/VerticalCurvedList"/>
    <dgm:cxn modelId="{9363406A-F25F-4A8A-93A8-AF4D996B60B4}" type="presParOf" srcId="{336337E0-70F4-434F-9553-CEB69692C683}" destId="{4FD53732-EC61-49E0-AE37-A0D9634AE061}" srcOrd="7" destOrd="0" presId="urn:microsoft.com/office/officeart/2008/layout/VerticalCurvedList"/>
    <dgm:cxn modelId="{3E2ABC84-31C2-4F5B-8F62-92E40C624D7C}" type="presParOf" srcId="{336337E0-70F4-434F-9553-CEB69692C683}" destId="{784E4C35-2085-4BE4-BA95-0540E635E54F}" srcOrd="8" destOrd="0" presId="urn:microsoft.com/office/officeart/2008/layout/VerticalCurvedList"/>
    <dgm:cxn modelId="{74BE6985-6784-4A3F-BD47-137809B51292}" type="presParOf" srcId="{784E4C35-2085-4BE4-BA95-0540E635E54F}" destId="{998210D7-2BCF-4BDB-AEC1-4EBDDDB0DB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DFBBA-62E4-420E-8C38-E0C474D1627E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EFF89D2-9EF9-4C25-9E52-4C740913C288}">
      <dgm:prSet/>
      <dgm:spPr/>
      <dgm:t>
        <a:bodyPr/>
        <a:lstStyle/>
        <a:p>
          <a:r>
            <a:rPr lang="en-US" dirty="0"/>
            <a:t>TAG HTML</a:t>
          </a:r>
          <a:endParaRPr lang="id-ID" dirty="0"/>
        </a:p>
      </dgm:t>
    </dgm:pt>
    <dgm:pt modelId="{89E26756-91F9-403F-9E28-256088ECEADB}" type="parTrans" cxnId="{AE6C6005-AF56-41C4-85AB-4A342E84317B}">
      <dgm:prSet/>
      <dgm:spPr/>
      <dgm:t>
        <a:bodyPr/>
        <a:lstStyle/>
        <a:p>
          <a:endParaRPr lang="id-ID"/>
        </a:p>
      </dgm:t>
    </dgm:pt>
    <dgm:pt modelId="{CCF7C797-177F-4976-840B-8153E242D69D}" type="sibTrans" cxnId="{AE6C6005-AF56-41C4-85AB-4A342E84317B}">
      <dgm:prSet/>
      <dgm:spPr/>
      <dgm:t>
        <a:bodyPr/>
        <a:lstStyle/>
        <a:p>
          <a:endParaRPr lang="id-ID"/>
        </a:p>
      </dgm:t>
    </dgm:pt>
    <dgm:pt modelId="{EFA07C87-EF5F-4DF7-8DD0-00E79C947F8A}">
      <dgm:prSet/>
      <dgm:spPr/>
      <dgm:t>
        <a:bodyPr/>
        <a:lstStyle/>
        <a:p>
          <a:r>
            <a:rPr lang="en-US" dirty="0"/>
            <a:t>TEXT FORMAT</a:t>
          </a:r>
          <a:endParaRPr lang="id-ID" dirty="0"/>
        </a:p>
      </dgm:t>
    </dgm:pt>
    <dgm:pt modelId="{4AA6E13E-E111-4BE4-8937-4BE52D4DC188}" type="parTrans" cxnId="{C9187C8F-0384-4CE1-991C-14B0052600E2}">
      <dgm:prSet/>
      <dgm:spPr/>
      <dgm:t>
        <a:bodyPr/>
        <a:lstStyle/>
        <a:p>
          <a:endParaRPr lang="id-ID"/>
        </a:p>
      </dgm:t>
    </dgm:pt>
    <dgm:pt modelId="{8E69412B-42A4-4E46-A6A7-963D37BBF9A6}" type="sibTrans" cxnId="{C9187C8F-0384-4CE1-991C-14B0052600E2}">
      <dgm:prSet/>
      <dgm:spPr/>
      <dgm:t>
        <a:bodyPr/>
        <a:lstStyle/>
        <a:p>
          <a:endParaRPr lang="id-ID"/>
        </a:p>
      </dgm:t>
    </dgm:pt>
    <dgm:pt modelId="{094F48BF-1BD5-4AE0-A54B-F26DA79DCAE9}">
      <dgm:prSet/>
      <dgm:spPr/>
      <dgm:t>
        <a:bodyPr/>
        <a:lstStyle/>
        <a:p>
          <a:r>
            <a:rPr lang="en-US" dirty="0"/>
            <a:t>LIST</a:t>
          </a:r>
          <a:endParaRPr lang="id-ID" dirty="0"/>
        </a:p>
      </dgm:t>
    </dgm:pt>
    <dgm:pt modelId="{63E98CA7-65C4-4711-A60C-CB2ED2F4E9AF}" type="parTrans" cxnId="{CB4469B9-7510-466F-B29B-A8284AAB51D0}">
      <dgm:prSet/>
      <dgm:spPr/>
      <dgm:t>
        <a:bodyPr/>
        <a:lstStyle/>
        <a:p>
          <a:endParaRPr lang="id-ID"/>
        </a:p>
      </dgm:t>
    </dgm:pt>
    <dgm:pt modelId="{3DB33388-8060-4B55-B3F2-C6E97811CF6E}" type="sibTrans" cxnId="{CB4469B9-7510-466F-B29B-A8284AAB51D0}">
      <dgm:prSet/>
      <dgm:spPr/>
      <dgm:t>
        <a:bodyPr/>
        <a:lstStyle/>
        <a:p>
          <a:endParaRPr lang="id-ID"/>
        </a:p>
      </dgm:t>
    </dgm:pt>
    <dgm:pt modelId="{E5BA7CC7-4C7E-4EBE-8798-7C8A3C248A09}">
      <dgm:prSet/>
      <dgm:spPr/>
      <dgm:t>
        <a:bodyPr/>
        <a:lstStyle/>
        <a:p>
          <a:r>
            <a:rPr lang="en-US" dirty="0"/>
            <a:t>INSERT PICTURE</a:t>
          </a:r>
          <a:endParaRPr lang="id-ID" dirty="0"/>
        </a:p>
      </dgm:t>
    </dgm:pt>
    <dgm:pt modelId="{BCB7BBC0-83EC-4E5C-B5FF-648562432CCD}" type="parTrans" cxnId="{51D206D1-B265-4554-A1F7-4D18B7043EAE}">
      <dgm:prSet/>
      <dgm:spPr/>
      <dgm:t>
        <a:bodyPr/>
        <a:lstStyle/>
        <a:p>
          <a:endParaRPr lang="id-ID"/>
        </a:p>
      </dgm:t>
    </dgm:pt>
    <dgm:pt modelId="{03D76778-1344-411B-8A11-A1F51755D966}" type="sibTrans" cxnId="{51D206D1-B265-4554-A1F7-4D18B7043EAE}">
      <dgm:prSet/>
      <dgm:spPr/>
      <dgm:t>
        <a:bodyPr/>
        <a:lstStyle/>
        <a:p>
          <a:endParaRPr lang="id-ID"/>
        </a:p>
      </dgm:t>
    </dgm:pt>
    <dgm:pt modelId="{99A580BA-652C-450A-9B51-E343B8EBAD51}">
      <dgm:prSet/>
      <dgm:spPr/>
      <dgm:t>
        <a:bodyPr/>
        <a:lstStyle/>
        <a:p>
          <a:r>
            <a:rPr lang="en-US" dirty="0"/>
            <a:t>PARAGRAPH</a:t>
          </a:r>
          <a:endParaRPr lang="id-ID" dirty="0"/>
        </a:p>
      </dgm:t>
    </dgm:pt>
    <dgm:pt modelId="{FAA87E04-EC42-4C50-9FC8-3985C7D31E6E}" type="parTrans" cxnId="{166DF1D6-7336-44A5-A50A-DE974801A73F}">
      <dgm:prSet/>
      <dgm:spPr/>
      <dgm:t>
        <a:bodyPr/>
        <a:lstStyle/>
        <a:p>
          <a:endParaRPr lang="id-ID"/>
        </a:p>
      </dgm:t>
    </dgm:pt>
    <dgm:pt modelId="{CBE92952-5213-46A9-8C45-57C9F8433D50}" type="sibTrans" cxnId="{166DF1D6-7336-44A5-A50A-DE974801A73F}">
      <dgm:prSet/>
      <dgm:spPr/>
      <dgm:t>
        <a:bodyPr/>
        <a:lstStyle/>
        <a:p>
          <a:endParaRPr lang="id-ID"/>
        </a:p>
      </dgm:t>
    </dgm:pt>
    <dgm:pt modelId="{9E4D3DB9-F7B8-4C05-99F0-4F90C1913E26}">
      <dgm:prSet/>
      <dgm:spPr/>
      <dgm:t>
        <a:bodyPr/>
        <a:lstStyle/>
        <a:p>
          <a:r>
            <a:rPr lang="en-US" dirty="0"/>
            <a:t>OTHER</a:t>
          </a:r>
          <a:endParaRPr lang="id-ID" dirty="0"/>
        </a:p>
      </dgm:t>
    </dgm:pt>
    <dgm:pt modelId="{5C0512C3-EAC7-47B9-A34B-A1450E22F66B}" type="parTrans" cxnId="{81B42D95-33C2-46AA-94E3-0A7C247C3052}">
      <dgm:prSet/>
      <dgm:spPr/>
      <dgm:t>
        <a:bodyPr/>
        <a:lstStyle/>
        <a:p>
          <a:endParaRPr lang="id-ID"/>
        </a:p>
      </dgm:t>
    </dgm:pt>
    <dgm:pt modelId="{AE497D0D-ECE7-44D9-963C-B085AA501D2A}" type="sibTrans" cxnId="{81B42D95-33C2-46AA-94E3-0A7C247C3052}">
      <dgm:prSet/>
      <dgm:spPr/>
      <dgm:t>
        <a:bodyPr/>
        <a:lstStyle/>
        <a:p>
          <a:endParaRPr lang="id-ID"/>
        </a:p>
      </dgm:t>
    </dgm:pt>
    <dgm:pt modelId="{DB1F6B42-17A5-455D-A3F4-3DB36193E24A}" type="pres">
      <dgm:prSet presAssocID="{7A5DFBBA-62E4-420E-8C38-E0C474D1627E}" presName="diagram" presStyleCnt="0">
        <dgm:presLayoutVars>
          <dgm:dir/>
          <dgm:resizeHandles val="exact"/>
        </dgm:presLayoutVars>
      </dgm:prSet>
      <dgm:spPr/>
    </dgm:pt>
    <dgm:pt modelId="{BD4A24C9-4A50-4F11-B647-CB21736509EF}" type="pres">
      <dgm:prSet presAssocID="{EEFF89D2-9EF9-4C25-9E52-4C740913C288}" presName="node" presStyleLbl="node1" presStyleIdx="0" presStyleCnt="6">
        <dgm:presLayoutVars>
          <dgm:bulletEnabled val="1"/>
        </dgm:presLayoutVars>
      </dgm:prSet>
      <dgm:spPr/>
    </dgm:pt>
    <dgm:pt modelId="{402BA86F-71C4-4354-882D-320391CA9286}" type="pres">
      <dgm:prSet presAssocID="{CCF7C797-177F-4976-840B-8153E242D69D}" presName="sibTrans" presStyleLbl="sibTrans2D1" presStyleIdx="0" presStyleCnt="5"/>
      <dgm:spPr/>
    </dgm:pt>
    <dgm:pt modelId="{62FC29BF-36E1-4BD2-AD6C-0479BC391944}" type="pres">
      <dgm:prSet presAssocID="{CCF7C797-177F-4976-840B-8153E242D69D}" presName="connectorText" presStyleLbl="sibTrans2D1" presStyleIdx="0" presStyleCnt="5"/>
      <dgm:spPr/>
    </dgm:pt>
    <dgm:pt modelId="{2BB8A886-C4BF-472E-888F-21F4B2F2C768}" type="pres">
      <dgm:prSet presAssocID="{EFA07C87-EF5F-4DF7-8DD0-00E79C947F8A}" presName="node" presStyleLbl="node1" presStyleIdx="1" presStyleCnt="6">
        <dgm:presLayoutVars>
          <dgm:bulletEnabled val="1"/>
        </dgm:presLayoutVars>
      </dgm:prSet>
      <dgm:spPr/>
    </dgm:pt>
    <dgm:pt modelId="{8BB171C5-BC4E-4211-AE22-3031C9021572}" type="pres">
      <dgm:prSet presAssocID="{8E69412B-42A4-4E46-A6A7-963D37BBF9A6}" presName="sibTrans" presStyleLbl="sibTrans2D1" presStyleIdx="1" presStyleCnt="5"/>
      <dgm:spPr/>
    </dgm:pt>
    <dgm:pt modelId="{44D48FA4-2891-478F-87FF-DB9E192E4866}" type="pres">
      <dgm:prSet presAssocID="{8E69412B-42A4-4E46-A6A7-963D37BBF9A6}" presName="connectorText" presStyleLbl="sibTrans2D1" presStyleIdx="1" presStyleCnt="5"/>
      <dgm:spPr/>
    </dgm:pt>
    <dgm:pt modelId="{47A17370-87E5-4F8E-9A18-280FC709E70B}" type="pres">
      <dgm:prSet presAssocID="{99A580BA-652C-450A-9B51-E343B8EBAD51}" presName="node" presStyleLbl="node1" presStyleIdx="2" presStyleCnt="6">
        <dgm:presLayoutVars>
          <dgm:bulletEnabled val="1"/>
        </dgm:presLayoutVars>
      </dgm:prSet>
      <dgm:spPr/>
    </dgm:pt>
    <dgm:pt modelId="{9697E7A7-B1FC-420E-8FB2-4E45D12851EB}" type="pres">
      <dgm:prSet presAssocID="{CBE92952-5213-46A9-8C45-57C9F8433D50}" presName="sibTrans" presStyleLbl="sibTrans2D1" presStyleIdx="2" presStyleCnt="5"/>
      <dgm:spPr/>
    </dgm:pt>
    <dgm:pt modelId="{9629515C-69D1-4DB0-B774-2344EC589FA4}" type="pres">
      <dgm:prSet presAssocID="{CBE92952-5213-46A9-8C45-57C9F8433D50}" presName="connectorText" presStyleLbl="sibTrans2D1" presStyleIdx="2" presStyleCnt="5"/>
      <dgm:spPr/>
    </dgm:pt>
    <dgm:pt modelId="{59D011B0-B764-42B7-85E1-553A7BAF0E5C}" type="pres">
      <dgm:prSet presAssocID="{094F48BF-1BD5-4AE0-A54B-F26DA79DCAE9}" presName="node" presStyleLbl="node1" presStyleIdx="3" presStyleCnt="6">
        <dgm:presLayoutVars>
          <dgm:bulletEnabled val="1"/>
        </dgm:presLayoutVars>
      </dgm:prSet>
      <dgm:spPr/>
    </dgm:pt>
    <dgm:pt modelId="{12902041-6019-49CD-9469-52FC0D22E35E}" type="pres">
      <dgm:prSet presAssocID="{3DB33388-8060-4B55-B3F2-C6E97811CF6E}" presName="sibTrans" presStyleLbl="sibTrans2D1" presStyleIdx="3" presStyleCnt="5"/>
      <dgm:spPr/>
    </dgm:pt>
    <dgm:pt modelId="{53E837B0-A827-4566-BD7D-BAB7B8188B63}" type="pres">
      <dgm:prSet presAssocID="{3DB33388-8060-4B55-B3F2-C6E97811CF6E}" presName="connectorText" presStyleLbl="sibTrans2D1" presStyleIdx="3" presStyleCnt="5"/>
      <dgm:spPr/>
    </dgm:pt>
    <dgm:pt modelId="{BDC7085C-CE14-4CD3-8B46-81F12A147CB4}" type="pres">
      <dgm:prSet presAssocID="{E5BA7CC7-4C7E-4EBE-8798-7C8A3C248A09}" presName="node" presStyleLbl="node1" presStyleIdx="4" presStyleCnt="6">
        <dgm:presLayoutVars>
          <dgm:bulletEnabled val="1"/>
        </dgm:presLayoutVars>
      </dgm:prSet>
      <dgm:spPr/>
    </dgm:pt>
    <dgm:pt modelId="{F75559E0-D8F2-4FF5-B6EB-092662BCFED5}" type="pres">
      <dgm:prSet presAssocID="{03D76778-1344-411B-8A11-A1F51755D966}" presName="sibTrans" presStyleLbl="sibTrans2D1" presStyleIdx="4" presStyleCnt="5"/>
      <dgm:spPr/>
    </dgm:pt>
    <dgm:pt modelId="{1BDA648B-D4CB-4483-8D04-A0CB14E42D80}" type="pres">
      <dgm:prSet presAssocID="{03D76778-1344-411B-8A11-A1F51755D966}" presName="connectorText" presStyleLbl="sibTrans2D1" presStyleIdx="4" presStyleCnt="5"/>
      <dgm:spPr/>
    </dgm:pt>
    <dgm:pt modelId="{8D3C06DC-CAD8-4E34-A7D8-F3CB364E999E}" type="pres">
      <dgm:prSet presAssocID="{9E4D3DB9-F7B8-4C05-99F0-4F90C1913E26}" presName="node" presStyleLbl="node1" presStyleIdx="5" presStyleCnt="6">
        <dgm:presLayoutVars>
          <dgm:bulletEnabled val="1"/>
        </dgm:presLayoutVars>
      </dgm:prSet>
      <dgm:spPr/>
    </dgm:pt>
  </dgm:ptLst>
  <dgm:cxnLst>
    <dgm:cxn modelId="{E5B21900-DD6B-4C66-B057-164A27757354}" type="presOf" srcId="{EFA07C87-EF5F-4DF7-8DD0-00E79C947F8A}" destId="{2BB8A886-C4BF-472E-888F-21F4B2F2C768}" srcOrd="0" destOrd="0" presId="urn:microsoft.com/office/officeart/2005/8/layout/process5"/>
    <dgm:cxn modelId="{AE6C6005-AF56-41C4-85AB-4A342E84317B}" srcId="{7A5DFBBA-62E4-420E-8C38-E0C474D1627E}" destId="{EEFF89D2-9EF9-4C25-9E52-4C740913C288}" srcOrd="0" destOrd="0" parTransId="{89E26756-91F9-403F-9E28-256088ECEADB}" sibTransId="{CCF7C797-177F-4976-840B-8153E242D69D}"/>
    <dgm:cxn modelId="{30580107-DF8D-422A-BF2B-435D822C6E3B}" type="presOf" srcId="{03D76778-1344-411B-8A11-A1F51755D966}" destId="{1BDA648B-D4CB-4483-8D04-A0CB14E42D80}" srcOrd="1" destOrd="0" presId="urn:microsoft.com/office/officeart/2005/8/layout/process5"/>
    <dgm:cxn modelId="{4AC7E70D-4CE6-454F-8A75-B7A3E4B8691F}" type="presOf" srcId="{03D76778-1344-411B-8A11-A1F51755D966}" destId="{F75559E0-D8F2-4FF5-B6EB-092662BCFED5}" srcOrd="0" destOrd="0" presId="urn:microsoft.com/office/officeart/2005/8/layout/process5"/>
    <dgm:cxn modelId="{4A089E18-47CF-4ED4-B867-7025B9148946}" type="presOf" srcId="{8E69412B-42A4-4E46-A6A7-963D37BBF9A6}" destId="{8BB171C5-BC4E-4211-AE22-3031C9021572}" srcOrd="0" destOrd="0" presId="urn:microsoft.com/office/officeart/2005/8/layout/process5"/>
    <dgm:cxn modelId="{97FCEE1E-4B27-46E4-AE10-16CF733D5656}" type="presOf" srcId="{CCF7C797-177F-4976-840B-8153E242D69D}" destId="{62FC29BF-36E1-4BD2-AD6C-0479BC391944}" srcOrd="1" destOrd="0" presId="urn:microsoft.com/office/officeart/2005/8/layout/process5"/>
    <dgm:cxn modelId="{F3A5A220-1100-43A5-9527-C621E635AC9D}" type="presOf" srcId="{CBE92952-5213-46A9-8C45-57C9F8433D50}" destId="{9697E7A7-B1FC-420E-8FB2-4E45D12851EB}" srcOrd="0" destOrd="0" presId="urn:microsoft.com/office/officeart/2005/8/layout/process5"/>
    <dgm:cxn modelId="{387A4F25-1A11-4894-A447-022AF843D94B}" type="presOf" srcId="{CBE92952-5213-46A9-8C45-57C9F8433D50}" destId="{9629515C-69D1-4DB0-B774-2344EC589FA4}" srcOrd="1" destOrd="0" presId="urn:microsoft.com/office/officeart/2005/8/layout/process5"/>
    <dgm:cxn modelId="{F9B9E426-42BD-4180-AA62-2B890A8BD1F1}" type="presOf" srcId="{99A580BA-652C-450A-9B51-E343B8EBAD51}" destId="{47A17370-87E5-4F8E-9A18-280FC709E70B}" srcOrd="0" destOrd="0" presId="urn:microsoft.com/office/officeart/2005/8/layout/process5"/>
    <dgm:cxn modelId="{19BD7C29-69CF-4370-83A6-9FD5B15701C0}" type="presOf" srcId="{8E69412B-42A4-4E46-A6A7-963D37BBF9A6}" destId="{44D48FA4-2891-478F-87FF-DB9E192E4866}" srcOrd="1" destOrd="0" presId="urn:microsoft.com/office/officeart/2005/8/layout/process5"/>
    <dgm:cxn modelId="{5D06E862-2095-41FF-AFA7-C1B6E362BDA1}" type="presOf" srcId="{3DB33388-8060-4B55-B3F2-C6E97811CF6E}" destId="{53E837B0-A827-4566-BD7D-BAB7B8188B63}" srcOrd="1" destOrd="0" presId="urn:microsoft.com/office/officeart/2005/8/layout/process5"/>
    <dgm:cxn modelId="{D688C668-97F1-4332-9882-365251A7FA55}" type="presOf" srcId="{3DB33388-8060-4B55-B3F2-C6E97811CF6E}" destId="{12902041-6019-49CD-9469-52FC0D22E35E}" srcOrd="0" destOrd="0" presId="urn:microsoft.com/office/officeart/2005/8/layout/process5"/>
    <dgm:cxn modelId="{3EBA7F6D-E016-47F7-BAD5-778B099DE6C7}" type="presOf" srcId="{E5BA7CC7-4C7E-4EBE-8798-7C8A3C248A09}" destId="{BDC7085C-CE14-4CD3-8B46-81F12A147CB4}" srcOrd="0" destOrd="0" presId="urn:microsoft.com/office/officeart/2005/8/layout/process5"/>
    <dgm:cxn modelId="{6B243970-E3D4-4856-B1EB-F321F74DA3AB}" type="presOf" srcId="{CCF7C797-177F-4976-840B-8153E242D69D}" destId="{402BA86F-71C4-4354-882D-320391CA9286}" srcOrd="0" destOrd="0" presId="urn:microsoft.com/office/officeart/2005/8/layout/process5"/>
    <dgm:cxn modelId="{F3C43153-8FE9-473D-AB77-5DDF289FAAC2}" type="presOf" srcId="{094F48BF-1BD5-4AE0-A54B-F26DA79DCAE9}" destId="{59D011B0-B764-42B7-85E1-553A7BAF0E5C}" srcOrd="0" destOrd="0" presId="urn:microsoft.com/office/officeart/2005/8/layout/process5"/>
    <dgm:cxn modelId="{C9187C8F-0384-4CE1-991C-14B0052600E2}" srcId="{7A5DFBBA-62E4-420E-8C38-E0C474D1627E}" destId="{EFA07C87-EF5F-4DF7-8DD0-00E79C947F8A}" srcOrd="1" destOrd="0" parTransId="{4AA6E13E-E111-4BE4-8937-4BE52D4DC188}" sibTransId="{8E69412B-42A4-4E46-A6A7-963D37BBF9A6}"/>
    <dgm:cxn modelId="{81B42D95-33C2-46AA-94E3-0A7C247C3052}" srcId="{7A5DFBBA-62E4-420E-8C38-E0C474D1627E}" destId="{9E4D3DB9-F7B8-4C05-99F0-4F90C1913E26}" srcOrd="5" destOrd="0" parTransId="{5C0512C3-EAC7-47B9-A34B-A1450E22F66B}" sibTransId="{AE497D0D-ECE7-44D9-963C-B085AA501D2A}"/>
    <dgm:cxn modelId="{4AFBC0AD-AF8A-416C-B4BB-1698DA2D6A1E}" type="presOf" srcId="{7A5DFBBA-62E4-420E-8C38-E0C474D1627E}" destId="{DB1F6B42-17A5-455D-A3F4-3DB36193E24A}" srcOrd="0" destOrd="0" presId="urn:microsoft.com/office/officeart/2005/8/layout/process5"/>
    <dgm:cxn modelId="{CB4469B9-7510-466F-B29B-A8284AAB51D0}" srcId="{7A5DFBBA-62E4-420E-8C38-E0C474D1627E}" destId="{094F48BF-1BD5-4AE0-A54B-F26DA79DCAE9}" srcOrd="3" destOrd="0" parTransId="{63E98CA7-65C4-4711-A60C-CB2ED2F4E9AF}" sibTransId="{3DB33388-8060-4B55-B3F2-C6E97811CF6E}"/>
    <dgm:cxn modelId="{51D206D1-B265-4554-A1F7-4D18B7043EAE}" srcId="{7A5DFBBA-62E4-420E-8C38-E0C474D1627E}" destId="{E5BA7CC7-4C7E-4EBE-8798-7C8A3C248A09}" srcOrd="4" destOrd="0" parTransId="{BCB7BBC0-83EC-4E5C-B5FF-648562432CCD}" sibTransId="{03D76778-1344-411B-8A11-A1F51755D966}"/>
    <dgm:cxn modelId="{166DF1D6-7336-44A5-A50A-DE974801A73F}" srcId="{7A5DFBBA-62E4-420E-8C38-E0C474D1627E}" destId="{99A580BA-652C-450A-9B51-E343B8EBAD51}" srcOrd="2" destOrd="0" parTransId="{FAA87E04-EC42-4C50-9FC8-3985C7D31E6E}" sibTransId="{CBE92952-5213-46A9-8C45-57C9F8433D50}"/>
    <dgm:cxn modelId="{3ED7ECDC-D24D-4407-A2EB-1530EE4D40E0}" type="presOf" srcId="{EEFF89D2-9EF9-4C25-9E52-4C740913C288}" destId="{BD4A24C9-4A50-4F11-B647-CB21736509EF}" srcOrd="0" destOrd="0" presId="urn:microsoft.com/office/officeart/2005/8/layout/process5"/>
    <dgm:cxn modelId="{F2CAC0F2-5CA7-474F-BA56-64DF6D786866}" type="presOf" srcId="{9E4D3DB9-F7B8-4C05-99F0-4F90C1913E26}" destId="{8D3C06DC-CAD8-4E34-A7D8-F3CB364E999E}" srcOrd="0" destOrd="0" presId="urn:microsoft.com/office/officeart/2005/8/layout/process5"/>
    <dgm:cxn modelId="{01254A27-7C44-414A-85DA-8189F6B95F8A}" type="presParOf" srcId="{DB1F6B42-17A5-455D-A3F4-3DB36193E24A}" destId="{BD4A24C9-4A50-4F11-B647-CB21736509EF}" srcOrd="0" destOrd="0" presId="urn:microsoft.com/office/officeart/2005/8/layout/process5"/>
    <dgm:cxn modelId="{341D1F71-417F-4D58-B46A-3663F386A585}" type="presParOf" srcId="{DB1F6B42-17A5-455D-A3F4-3DB36193E24A}" destId="{402BA86F-71C4-4354-882D-320391CA9286}" srcOrd="1" destOrd="0" presId="urn:microsoft.com/office/officeart/2005/8/layout/process5"/>
    <dgm:cxn modelId="{D672214B-CE32-4DCF-BCFA-3085F00E5DCB}" type="presParOf" srcId="{402BA86F-71C4-4354-882D-320391CA9286}" destId="{62FC29BF-36E1-4BD2-AD6C-0479BC391944}" srcOrd="0" destOrd="0" presId="urn:microsoft.com/office/officeart/2005/8/layout/process5"/>
    <dgm:cxn modelId="{D7824746-034C-4781-869F-0B809AE6F9C8}" type="presParOf" srcId="{DB1F6B42-17A5-455D-A3F4-3DB36193E24A}" destId="{2BB8A886-C4BF-472E-888F-21F4B2F2C768}" srcOrd="2" destOrd="0" presId="urn:microsoft.com/office/officeart/2005/8/layout/process5"/>
    <dgm:cxn modelId="{0669508A-DE30-4918-86ED-9D20F68CEDE9}" type="presParOf" srcId="{DB1F6B42-17A5-455D-A3F4-3DB36193E24A}" destId="{8BB171C5-BC4E-4211-AE22-3031C9021572}" srcOrd="3" destOrd="0" presId="urn:microsoft.com/office/officeart/2005/8/layout/process5"/>
    <dgm:cxn modelId="{B7D1A079-0D19-46E5-AC40-29FE77DEDB5B}" type="presParOf" srcId="{8BB171C5-BC4E-4211-AE22-3031C9021572}" destId="{44D48FA4-2891-478F-87FF-DB9E192E4866}" srcOrd="0" destOrd="0" presId="urn:microsoft.com/office/officeart/2005/8/layout/process5"/>
    <dgm:cxn modelId="{992AA4F0-0AA7-45F0-A78A-6ABAE57F2B18}" type="presParOf" srcId="{DB1F6B42-17A5-455D-A3F4-3DB36193E24A}" destId="{47A17370-87E5-4F8E-9A18-280FC709E70B}" srcOrd="4" destOrd="0" presId="urn:microsoft.com/office/officeart/2005/8/layout/process5"/>
    <dgm:cxn modelId="{07FD88BC-6843-406F-A28F-34767390D094}" type="presParOf" srcId="{DB1F6B42-17A5-455D-A3F4-3DB36193E24A}" destId="{9697E7A7-B1FC-420E-8FB2-4E45D12851EB}" srcOrd="5" destOrd="0" presId="urn:microsoft.com/office/officeart/2005/8/layout/process5"/>
    <dgm:cxn modelId="{EA2E507E-A517-42F1-A3CF-3649419B425E}" type="presParOf" srcId="{9697E7A7-B1FC-420E-8FB2-4E45D12851EB}" destId="{9629515C-69D1-4DB0-B774-2344EC589FA4}" srcOrd="0" destOrd="0" presId="urn:microsoft.com/office/officeart/2005/8/layout/process5"/>
    <dgm:cxn modelId="{0A883447-3544-4AF5-ABAF-35F0B001DA5D}" type="presParOf" srcId="{DB1F6B42-17A5-455D-A3F4-3DB36193E24A}" destId="{59D011B0-B764-42B7-85E1-553A7BAF0E5C}" srcOrd="6" destOrd="0" presId="urn:microsoft.com/office/officeart/2005/8/layout/process5"/>
    <dgm:cxn modelId="{9D681250-9D15-4BDA-AF25-9DDA628BD00F}" type="presParOf" srcId="{DB1F6B42-17A5-455D-A3F4-3DB36193E24A}" destId="{12902041-6019-49CD-9469-52FC0D22E35E}" srcOrd="7" destOrd="0" presId="urn:microsoft.com/office/officeart/2005/8/layout/process5"/>
    <dgm:cxn modelId="{D3D832FC-B7E1-480A-AEF4-D4754F775613}" type="presParOf" srcId="{12902041-6019-49CD-9469-52FC0D22E35E}" destId="{53E837B0-A827-4566-BD7D-BAB7B8188B63}" srcOrd="0" destOrd="0" presId="urn:microsoft.com/office/officeart/2005/8/layout/process5"/>
    <dgm:cxn modelId="{465502E0-C3AB-4C20-8DDF-4ECF734A8B69}" type="presParOf" srcId="{DB1F6B42-17A5-455D-A3F4-3DB36193E24A}" destId="{BDC7085C-CE14-4CD3-8B46-81F12A147CB4}" srcOrd="8" destOrd="0" presId="urn:microsoft.com/office/officeart/2005/8/layout/process5"/>
    <dgm:cxn modelId="{EF1CC815-4DCF-437E-B7A4-46B18CBD8EE9}" type="presParOf" srcId="{DB1F6B42-17A5-455D-A3F4-3DB36193E24A}" destId="{F75559E0-D8F2-4FF5-B6EB-092662BCFED5}" srcOrd="9" destOrd="0" presId="urn:microsoft.com/office/officeart/2005/8/layout/process5"/>
    <dgm:cxn modelId="{704156F0-356D-44E0-B6BF-CC58C794F039}" type="presParOf" srcId="{F75559E0-D8F2-4FF5-B6EB-092662BCFED5}" destId="{1BDA648B-D4CB-4483-8D04-A0CB14E42D80}" srcOrd="0" destOrd="0" presId="urn:microsoft.com/office/officeart/2005/8/layout/process5"/>
    <dgm:cxn modelId="{46AC6110-2291-434F-B801-12E5FFAE8A91}" type="presParOf" srcId="{DB1F6B42-17A5-455D-A3F4-3DB36193E24A}" destId="{8D3C06DC-CAD8-4E34-A7D8-F3CB364E999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A725AE-4CAD-439D-A899-5E9B7387A6AE}" type="doc">
      <dgm:prSet loTypeId="urn:microsoft.com/office/officeart/2011/layout/ConvergingText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42AAE0E-1AD6-4AEE-9571-5991D2194222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id-ID" dirty="0" err="1"/>
            <a:t>Setiap</a:t>
          </a:r>
          <a:r>
            <a:rPr lang="en-US" altLang="id-ID" dirty="0"/>
            <a:t> </a:t>
          </a:r>
          <a:r>
            <a:rPr lang="en-US" altLang="id-ID" dirty="0" err="1"/>
            <a:t>peserta</a:t>
          </a:r>
          <a:r>
            <a:rPr lang="en-US" altLang="id-ID" dirty="0"/>
            <a:t> </a:t>
          </a:r>
          <a:r>
            <a:rPr lang="en-US" altLang="id-ID" dirty="0" err="1"/>
            <a:t>mampu</a:t>
          </a:r>
          <a:r>
            <a:rPr lang="en-US" altLang="id-ID" dirty="0"/>
            <a:t> </a:t>
          </a:r>
          <a:r>
            <a:rPr lang="id-ID" altLang="id-ID" dirty="0"/>
            <a:t>membuat website </a:t>
          </a:r>
          <a:r>
            <a:rPr lang="en-US" altLang="id-ID" dirty="0"/>
            <a:t>standard </a:t>
          </a:r>
          <a:r>
            <a:rPr lang="id-ID" altLang="id-ID" dirty="0"/>
            <a:t>dengan</a:t>
          </a:r>
          <a:r>
            <a:rPr lang="en-US" altLang="id-ID" dirty="0"/>
            <a:t> m</a:t>
          </a:r>
          <a:r>
            <a:rPr lang="id-ID" altLang="id-ID" dirty="0"/>
            <a:t>enarik</a:t>
          </a:r>
          <a:r>
            <a:rPr lang="en-US" altLang="id-ID" dirty="0"/>
            <a:t> </a:t>
          </a:r>
          <a:r>
            <a:rPr lang="en-US" altLang="id-ID" dirty="0" err="1"/>
            <a:t>dan</a:t>
          </a:r>
          <a:r>
            <a:rPr lang="id-ID" altLang="id-ID" dirty="0"/>
            <a:t> </a:t>
          </a:r>
          <a:r>
            <a:rPr lang="en-US" altLang="id-ID" dirty="0" err="1"/>
            <a:t>i</a:t>
          </a:r>
          <a:r>
            <a:rPr lang="id-ID" altLang="id-ID" dirty="0"/>
            <a:t>ntera</a:t>
          </a:r>
          <a:r>
            <a:rPr lang="en-US" altLang="id-ID" dirty="0" err="1"/>
            <a:t>ktif</a:t>
          </a:r>
          <a:r>
            <a:rPr lang="id-ID" altLang="id-ID" dirty="0"/>
            <a:t> </a:t>
          </a:r>
          <a:r>
            <a:rPr lang="en-US" altLang="id-ID" dirty="0" err="1"/>
            <a:t>untuk</a:t>
          </a:r>
          <a:r>
            <a:rPr lang="en-US" altLang="id-ID" dirty="0"/>
            <a:t> </a:t>
          </a:r>
          <a:r>
            <a:rPr lang="id-ID" altLang="id-ID" dirty="0"/>
            <a:t>keperluan pribadi maupun lembaga</a:t>
          </a:r>
          <a:endParaRPr lang="id-ID" dirty="0"/>
        </a:p>
      </dgm:t>
    </dgm:pt>
    <dgm:pt modelId="{B600CC0D-286D-4351-8072-2DDDDDC19321}" type="parTrans" cxnId="{10F4D20A-17AE-40E9-88BD-1748ADC40DEF}">
      <dgm:prSet/>
      <dgm:spPr/>
      <dgm:t>
        <a:bodyPr/>
        <a:lstStyle/>
        <a:p>
          <a:endParaRPr lang="id-ID"/>
        </a:p>
      </dgm:t>
    </dgm:pt>
    <dgm:pt modelId="{47E790E1-103C-40F6-AD06-6A94093BC948}" type="sibTrans" cxnId="{10F4D20A-17AE-40E9-88BD-1748ADC40DEF}">
      <dgm:prSet/>
      <dgm:spPr/>
      <dgm:t>
        <a:bodyPr/>
        <a:lstStyle/>
        <a:p>
          <a:endParaRPr lang="id-ID"/>
        </a:p>
      </dgm:t>
    </dgm:pt>
    <dgm:pt modelId="{B1EDC9C1-B791-43BD-95E0-B0493E8B52DA}" type="pres">
      <dgm:prSet presAssocID="{1EA725AE-4CAD-439D-A899-5E9B7387A6AE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6A470641-BDC8-4706-8F58-848298460510}" type="pres">
      <dgm:prSet presAssocID="{842AAE0E-1AD6-4AEE-9571-5991D2194222}" presName="composite" presStyleCnt="0"/>
      <dgm:spPr/>
    </dgm:pt>
    <dgm:pt modelId="{A10EFE6E-D4C1-4DD9-A251-0EAA4E6DD6B6}" type="pres">
      <dgm:prSet presAssocID="{842AAE0E-1AD6-4AEE-9571-5991D2194222}" presName="ParentAccent1" presStyleLbl="alignNode1" presStyleIdx="0" presStyleCnt="11"/>
      <dgm:spPr/>
    </dgm:pt>
    <dgm:pt modelId="{08D2ED98-F11C-4ED6-861E-93B22E7D56AF}" type="pres">
      <dgm:prSet presAssocID="{842AAE0E-1AD6-4AEE-9571-5991D2194222}" presName="ParentAccent2" presStyleLbl="alignNode1" presStyleIdx="1" presStyleCnt="11"/>
      <dgm:spPr/>
    </dgm:pt>
    <dgm:pt modelId="{0990C6CC-3D7E-4844-855C-D902B65212AD}" type="pres">
      <dgm:prSet presAssocID="{842AAE0E-1AD6-4AEE-9571-5991D2194222}" presName="ParentAccent3" presStyleLbl="alignNode1" presStyleIdx="2" presStyleCnt="11"/>
      <dgm:spPr/>
    </dgm:pt>
    <dgm:pt modelId="{2BE34E94-8E34-499A-8FAD-BB9E8F794C16}" type="pres">
      <dgm:prSet presAssocID="{842AAE0E-1AD6-4AEE-9571-5991D2194222}" presName="ParentAccent4" presStyleLbl="alignNode1" presStyleIdx="3" presStyleCnt="11"/>
      <dgm:spPr/>
    </dgm:pt>
    <dgm:pt modelId="{E832E915-2D95-410C-88DA-3307C3E30206}" type="pres">
      <dgm:prSet presAssocID="{842AAE0E-1AD6-4AEE-9571-5991D2194222}" presName="ParentAccent5" presStyleLbl="alignNode1" presStyleIdx="4" presStyleCnt="11"/>
      <dgm:spPr/>
    </dgm:pt>
    <dgm:pt modelId="{12516670-764D-4B33-9A17-A33F179B3BD7}" type="pres">
      <dgm:prSet presAssocID="{842AAE0E-1AD6-4AEE-9571-5991D2194222}" presName="ParentAccent6" presStyleLbl="alignNode1" presStyleIdx="5" presStyleCnt="11"/>
      <dgm:spPr/>
    </dgm:pt>
    <dgm:pt modelId="{1ED41982-BE29-437C-A7B9-1CD3A1DF88F2}" type="pres">
      <dgm:prSet presAssocID="{842AAE0E-1AD6-4AEE-9571-5991D2194222}" presName="ParentAccent7" presStyleLbl="alignNode1" presStyleIdx="6" presStyleCnt="11"/>
      <dgm:spPr/>
    </dgm:pt>
    <dgm:pt modelId="{5057C13C-200D-4A05-BB98-1FA68150458F}" type="pres">
      <dgm:prSet presAssocID="{842AAE0E-1AD6-4AEE-9571-5991D2194222}" presName="ParentAccent8" presStyleLbl="alignNode1" presStyleIdx="7" presStyleCnt="11"/>
      <dgm:spPr/>
    </dgm:pt>
    <dgm:pt modelId="{3BA9B2E9-3494-4D1A-AC4C-9AEFFEDD9BFA}" type="pres">
      <dgm:prSet presAssocID="{842AAE0E-1AD6-4AEE-9571-5991D2194222}" presName="ParentAccent9" presStyleLbl="alignNode1" presStyleIdx="8" presStyleCnt="11"/>
      <dgm:spPr/>
    </dgm:pt>
    <dgm:pt modelId="{8275A36E-46E7-49E1-8934-6D9668108342}" type="pres">
      <dgm:prSet presAssocID="{842AAE0E-1AD6-4AEE-9571-5991D2194222}" presName="ParentAccent10" presStyleLbl="alignNode1" presStyleIdx="9" presStyleCnt="11"/>
      <dgm:spPr/>
    </dgm:pt>
    <dgm:pt modelId="{099B3668-FB0D-44C0-810E-1A4FE3C983DA}" type="pres">
      <dgm:prSet presAssocID="{842AAE0E-1AD6-4AEE-9571-5991D2194222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10F4D20A-17AE-40E9-88BD-1748ADC40DEF}" srcId="{1EA725AE-4CAD-439D-A899-5E9B7387A6AE}" destId="{842AAE0E-1AD6-4AEE-9571-5991D2194222}" srcOrd="0" destOrd="0" parTransId="{B600CC0D-286D-4351-8072-2DDDDDC19321}" sibTransId="{47E790E1-103C-40F6-AD06-6A94093BC948}"/>
    <dgm:cxn modelId="{47281774-AE94-4D9F-A868-DB24E9CEDB81}" type="presOf" srcId="{1EA725AE-4CAD-439D-A899-5E9B7387A6AE}" destId="{B1EDC9C1-B791-43BD-95E0-B0493E8B52DA}" srcOrd="0" destOrd="0" presId="urn:microsoft.com/office/officeart/2011/layout/ConvergingText"/>
    <dgm:cxn modelId="{CFEEF2C1-B741-465D-ABD5-3D4E304EF02E}" type="presOf" srcId="{842AAE0E-1AD6-4AEE-9571-5991D2194222}" destId="{099B3668-FB0D-44C0-810E-1A4FE3C983DA}" srcOrd="0" destOrd="0" presId="urn:microsoft.com/office/officeart/2011/layout/ConvergingText"/>
    <dgm:cxn modelId="{778DB032-0E77-4996-BC8F-0BCE4E96240A}" type="presParOf" srcId="{B1EDC9C1-B791-43BD-95E0-B0493E8B52DA}" destId="{6A470641-BDC8-4706-8F58-848298460510}" srcOrd="0" destOrd="0" presId="urn:microsoft.com/office/officeart/2011/layout/ConvergingText"/>
    <dgm:cxn modelId="{17D17950-D04D-4BD2-8750-EB90F222E2F5}" type="presParOf" srcId="{6A470641-BDC8-4706-8F58-848298460510}" destId="{A10EFE6E-D4C1-4DD9-A251-0EAA4E6DD6B6}" srcOrd="0" destOrd="0" presId="urn:microsoft.com/office/officeart/2011/layout/ConvergingText"/>
    <dgm:cxn modelId="{77F1CCA9-C5E6-4DAE-B90A-3B2EC73DF5E4}" type="presParOf" srcId="{6A470641-BDC8-4706-8F58-848298460510}" destId="{08D2ED98-F11C-4ED6-861E-93B22E7D56AF}" srcOrd="1" destOrd="0" presId="urn:microsoft.com/office/officeart/2011/layout/ConvergingText"/>
    <dgm:cxn modelId="{587A8291-15DC-4717-9447-0FFA24C21AEB}" type="presParOf" srcId="{6A470641-BDC8-4706-8F58-848298460510}" destId="{0990C6CC-3D7E-4844-855C-D902B65212AD}" srcOrd="2" destOrd="0" presId="urn:microsoft.com/office/officeart/2011/layout/ConvergingText"/>
    <dgm:cxn modelId="{4D59273B-63AE-4162-847B-F6804683916B}" type="presParOf" srcId="{6A470641-BDC8-4706-8F58-848298460510}" destId="{2BE34E94-8E34-499A-8FAD-BB9E8F794C16}" srcOrd="3" destOrd="0" presId="urn:microsoft.com/office/officeart/2011/layout/ConvergingText"/>
    <dgm:cxn modelId="{0D4ABD59-67D5-43C0-A089-C2CD7936D5E5}" type="presParOf" srcId="{6A470641-BDC8-4706-8F58-848298460510}" destId="{E832E915-2D95-410C-88DA-3307C3E30206}" srcOrd="4" destOrd="0" presId="urn:microsoft.com/office/officeart/2011/layout/ConvergingText"/>
    <dgm:cxn modelId="{9062B2AF-5EE7-492C-8B50-D44BD92863D2}" type="presParOf" srcId="{6A470641-BDC8-4706-8F58-848298460510}" destId="{12516670-764D-4B33-9A17-A33F179B3BD7}" srcOrd="5" destOrd="0" presId="urn:microsoft.com/office/officeart/2011/layout/ConvergingText"/>
    <dgm:cxn modelId="{1A9FD1B8-97B5-4AEC-83D8-4E420FE99BB9}" type="presParOf" srcId="{6A470641-BDC8-4706-8F58-848298460510}" destId="{1ED41982-BE29-437C-A7B9-1CD3A1DF88F2}" srcOrd="6" destOrd="0" presId="urn:microsoft.com/office/officeart/2011/layout/ConvergingText"/>
    <dgm:cxn modelId="{82E5D524-6B56-40C1-9850-C6FACF1F757D}" type="presParOf" srcId="{6A470641-BDC8-4706-8F58-848298460510}" destId="{5057C13C-200D-4A05-BB98-1FA68150458F}" srcOrd="7" destOrd="0" presId="urn:microsoft.com/office/officeart/2011/layout/ConvergingText"/>
    <dgm:cxn modelId="{EFCF161C-9839-4D7B-B19F-391A263A8917}" type="presParOf" srcId="{6A470641-BDC8-4706-8F58-848298460510}" destId="{3BA9B2E9-3494-4D1A-AC4C-9AEFFEDD9BFA}" srcOrd="8" destOrd="0" presId="urn:microsoft.com/office/officeart/2011/layout/ConvergingText"/>
    <dgm:cxn modelId="{A53523D9-F26D-423A-B818-21F76DD0FF8A}" type="presParOf" srcId="{6A470641-BDC8-4706-8F58-848298460510}" destId="{8275A36E-46E7-49E1-8934-6D9668108342}" srcOrd="9" destOrd="0" presId="urn:microsoft.com/office/officeart/2011/layout/ConvergingText"/>
    <dgm:cxn modelId="{3A82C191-44CF-4A83-8941-C48CC52F5885}" type="presParOf" srcId="{6A470641-BDC8-4706-8F58-848298460510}" destId="{099B3668-FB0D-44C0-810E-1A4FE3C983DA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827B24-3B8D-4CD7-9981-CC7790077260}" type="doc">
      <dgm:prSet loTypeId="urn:microsoft.com/office/officeart/2009/3/layout/SubStepProcess" loCatId="process" qsTypeId="urn:microsoft.com/office/officeart/2005/8/quickstyle/3d5" qsCatId="3D" csTypeId="urn:microsoft.com/office/officeart/2005/8/colors/accent1_2" csCatId="accent1" phldr="1"/>
      <dgm:spPr/>
    </dgm:pt>
    <dgm:pt modelId="{DABD2C5E-5140-48B5-84AB-E23D0FA962DA}">
      <dgm:prSet phldrT="[Text]"/>
      <dgm:spPr/>
      <dgm:t>
        <a:bodyPr/>
        <a:lstStyle/>
        <a:p>
          <a:r>
            <a:rPr lang="id-ID" dirty="0"/>
            <a:t>&lt;TAG</a:t>
          </a:r>
        </a:p>
      </dgm:t>
    </dgm:pt>
    <dgm:pt modelId="{AB676699-591B-47C7-A1EF-F3155A16CB83}" type="parTrans" cxnId="{A655C42E-58DC-4436-ABFF-E66C70B08B7F}">
      <dgm:prSet/>
      <dgm:spPr/>
      <dgm:t>
        <a:bodyPr/>
        <a:lstStyle/>
        <a:p>
          <a:endParaRPr lang="id-ID"/>
        </a:p>
      </dgm:t>
    </dgm:pt>
    <dgm:pt modelId="{BE960C1B-1CEF-40CC-9E89-E83C80CAB817}" type="sibTrans" cxnId="{A655C42E-58DC-4436-ABFF-E66C70B08B7F}">
      <dgm:prSet/>
      <dgm:spPr/>
      <dgm:t>
        <a:bodyPr/>
        <a:lstStyle/>
        <a:p>
          <a:endParaRPr lang="id-ID"/>
        </a:p>
      </dgm:t>
    </dgm:pt>
    <dgm:pt modelId="{BDC66FDF-E477-445D-9AB2-77FB8C920BAF}">
      <dgm:prSet phldrT="[Text]"/>
      <dgm:spPr/>
      <dgm:t>
        <a:bodyPr/>
        <a:lstStyle/>
        <a:p>
          <a:r>
            <a:rPr lang="id-ID" dirty="0"/>
            <a:t>ATTRIBUTE</a:t>
          </a:r>
        </a:p>
      </dgm:t>
    </dgm:pt>
    <dgm:pt modelId="{A6A40AE1-AD11-46A2-9C65-73DA0A63A4C9}" type="parTrans" cxnId="{468E8787-B2D2-4710-8431-BC564EBAA123}">
      <dgm:prSet/>
      <dgm:spPr/>
      <dgm:t>
        <a:bodyPr/>
        <a:lstStyle/>
        <a:p>
          <a:endParaRPr lang="id-ID"/>
        </a:p>
      </dgm:t>
    </dgm:pt>
    <dgm:pt modelId="{5AD5BBFD-4009-463A-80A2-5C7B32B449BD}" type="sibTrans" cxnId="{468E8787-B2D2-4710-8431-BC564EBAA123}">
      <dgm:prSet/>
      <dgm:spPr/>
      <dgm:t>
        <a:bodyPr/>
        <a:lstStyle/>
        <a:p>
          <a:endParaRPr lang="id-ID"/>
        </a:p>
      </dgm:t>
    </dgm:pt>
    <dgm:pt modelId="{F372DD6E-95E9-4A98-BA11-5550EC4B4B96}">
      <dgm:prSet phldrT="[Text]"/>
      <dgm:spPr/>
      <dgm:t>
        <a:bodyPr/>
        <a:lstStyle/>
        <a:p>
          <a:r>
            <a:rPr lang="id-ID" dirty="0"/>
            <a:t>=“VALUE”&gt;</a:t>
          </a:r>
        </a:p>
      </dgm:t>
    </dgm:pt>
    <dgm:pt modelId="{3C317176-8442-4947-9A29-0B4B51A2DCF4}" type="parTrans" cxnId="{6C9D832B-3395-4D1F-9E32-D3F54F5EB709}">
      <dgm:prSet/>
      <dgm:spPr/>
      <dgm:t>
        <a:bodyPr/>
        <a:lstStyle/>
        <a:p>
          <a:endParaRPr lang="id-ID"/>
        </a:p>
      </dgm:t>
    </dgm:pt>
    <dgm:pt modelId="{82296FE7-8937-4DDB-9A77-4EDB88F57568}" type="sibTrans" cxnId="{6C9D832B-3395-4D1F-9E32-D3F54F5EB709}">
      <dgm:prSet/>
      <dgm:spPr/>
      <dgm:t>
        <a:bodyPr/>
        <a:lstStyle/>
        <a:p>
          <a:endParaRPr lang="id-ID"/>
        </a:p>
      </dgm:t>
    </dgm:pt>
    <dgm:pt modelId="{5D27433C-24D9-4786-8354-7AA3396AC2DD}" type="pres">
      <dgm:prSet presAssocID="{DE827B24-3B8D-4CD7-9981-CC7790077260}" presName="Name0" presStyleCnt="0">
        <dgm:presLayoutVars>
          <dgm:chMax val="7"/>
          <dgm:dir/>
          <dgm:animOne val="branch"/>
        </dgm:presLayoutVars>
      </dgm:prSet>
      <dgm:spPr/>
    </dgm:pt>
    <dgm:pt modelId="{E8F76AC0-944E-4DD0-AC59-79C50CC36CEC}" type="pres">
      <dgm:prSet presAssocID="{DABD2C5E-5140-48B5-84AB-E23D0FA962DA}" presName="parTx1" presStyleLbl="node1" presStyleIdx="0" presStyleCnt="3"/>
      <dgm:spPr/>
    </dgm:pt>
    <dgm:pt modelId="{353B9112-17E5-40B9-88BD-5ADCE56FEDAB}" type="pres">
      <dgm:prSet presAssocID="{BDC66FDF-E477-445D-9AB2-77FB8C920BAF}" presName="parTx2" presStyleLbl="node1" presStyleIdx="1" presStyleCnt="3"/>
      <dgm:spPr/>
    </dgm:pt>
    <dgm:pt modelId="{4963342D-B725-4065-A634-B5B0FD605432}" type="pres">
      <dgm:prSet presAssocID="{F372DD6E-95E9-4A98-BA11-5550EC4B4B96}" presName="parTx3" presStyleLbl="node1" presStyleIdx="2" presStyleCnt="3"/>
      <dgm:spPr/>
    </dgm:pt>
  </dgm:ptLst>
  <dgm:cxnLst>
    <dgm:cxn modelId="{6C9D832B-3395-4D1F-9E32-D3F54F5EB709}" srcId="{DE827B24-3B8D-4CD7-9981-CC7790077260}" destId="{F372DD6E-95E9-4A98-BA11-5550EC4B4B96}" srcOrd="2" destOrd="0" parTransId="{3C317176-8442-4947-9A29-0B4B51A2DCF4}" sibTransId="{82296FE7-8937-4DDB-9A77-4EDB88F57568}"/>
    <dgm:cxn modelId="{A655C42E-58DC-4436-ABFF-E66C70B08B7F}" srcId="{DE827B24-3B8D-4CD7-9981-CC7790077260}" destId="{DABD2C5E-5140-48B5-84AB-E23D0FA962DA}" srcOrd="0" destOrd="0" parTransId="{AB676699-591B-47C7-A1EF-F3155A16CB83}" sibTransId="{BE960C1B-1CEF-40CC-9E89-E83C80CAB817}"/>
    <dgm:cxn modelId="{2352DA58-B5B3-4A22-B617-E6019FB57DB1}" type="presOf" srcId="{DABD2C5E-5140-48B5-84AB-E23D0FA962DA}" destId="{E8F76AC0-944E-4DD0-AC59-79C50CC36CEC}" srcOrd="0" destOrd="0" presId="urn:microsoft.com/office/officeart/2009/3/layout/SubStepProcess"/>
    <dgm:cxn modelId="{BAE2147F-666F-49B4-AF3D-65A07023DFE1}" type="presOf" srcId="{F372DD6E-95E9-4A98-BA11-5550EC4B4B96}" destId="{4963342D-B725-4065-A634-B5B0FD605432}" srcOrd="0" destOrd="0" presId="urn:microsoft.com/office/officeart/2009/3/layout/SubStepProcess"/>
    <dgm:cxn modelId="{468E8787-B2D2-4710-8431-BC564EBAA123}" srcId="{DE827B24-3B8D-4CD7-9981-CC7790077260}" destId="{BDC66FDF-E477-445D-9AB2-77FB8C920BAF}" srcOrd="1" destOrd="0" parTransId="{A6A40AE1-AD11-46A2-9C65-73DA0A63A4C9}" sibTransId="{5AD5BBFD-4009-463A-80A2-5C7B32B449BD}"/>
    <dgm:cxn modelId="{29B76A88-BA82-41A0-8D61-7C1F4E12FCF2}" type="presOf" srcId="{BDC66FDF-E477-445D-9AB2-77FB8C920BAF}" destId="{353B9112-17E5-40B9-88BD-5ADCE56FEDAB}" srcOrd="0" destOrd="0" presId="urn:microsoft.com/office/officeart/2009/3/layout/SubStepProcess"/>
    <dgm:cxn modelId="{95F3A2BE-8AA9-4EDD-B5FD-ECEC2276F86D}" type="presOf" srcId="{DE827B24-3B8D-4CD7-9981-CC7790077260}" destId="{5D27433C-24D9-4786-8354-7AA3396AC2DD}" srcOrd="0" destOrd="0" presId="urn:microsoft.com/office/officeart/2009/3/layout/SubStepProcess"/>
    <dgm:cxn modelId="{478D0DFD-1F95-49BD-BD93-BFF192E306EF}" type="presParOf" srcId="{5D27433C-24D9-4786-8354-7AA3396AC2DD}" destId="{E8F76AC0-944E-4DD0-AC59-79C50CC36CEC}" srcOrd="0" destOrd="0" presId="urn:microsoft.com/office/officeart/2009/3/layout/SubStepProcess"/>
    <dgm:cxn modelId="{E497316C-028A-47DD-8DAC-87992D30E86C}" type="presParOf" srcId="{5D27433C-24D9-4786-8354-7AA3396AC2DD}" destId="{353B9112-17E5-40B9-88BD-5ADCE56FEDAB}" srcOrd="1" destOrd="0" presId="urn:microsoft.com/office/officeart/2009/3/layout/SubStepProcess"/>
    <dgm:cxn modelId="{0E99C32B-9DA4-4216-AD8A-A8E88D441E3C}" type="presParOf" srcId="{5D27433C-24D9-4786-8354-7AA3396AC2DD}" destId="{4963342D-B725-4065-A634-B5B0FD605432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BB4DA-5C40-4F5A-B1EF-0208E1A511F0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9AE57C5-54FB-4BCD-B116-D57899339246}">
      <dgm:prSet phldrT="[Text]"/>
      <dgm:spPr/>
      <dgm:t>
        <a:bodyPr/>
        <a:lstStyle/>
        <a:p>
          <a:r>
            <a:rPr lang="en-US" dirty="0"/>
            <a:t>Text Editor</a:t>
          </a:r>
          <a:endParaRPr lang="id-ID" dirty="0"/>
        </a:p>
      </dgm:t>
    </dgm:pt>
    <dgm:pt modelId="{DE6D6ECE-B655-4D33-B5FF-685B33858725}" type="parTrans" cxnId="{B2084C32-18B8-44FC-B8B9-82319D8B7EA2}">
      <dgm:prSet/>
      <dgm:spPr/>
      <dgm:t>
        <a:bodyPr/>
        <a:lstStyle/>
        <a:p>
          <a:endParaRPr lang="id-ID"/>
        </a:p>
      </dgm:t>
    </dgm:pt>
    <dgm:pt modelId="{234ED9F5-DD73-40DE-8977-FBA271A981B6}" type="sibTrans" cxnId="{B2084C32-18B8-44FC-B8B9-82319D8B7EA2}">
      <dgm:prSet/>
      <dgm:spPr/>
      <dgm:t>
        <a:bodyPr/>
        <a:lstStyle/>
        <a:p>
          <a:endParaRPr lang="id-ID"/>
        </a:p>
      </dgm:t>
    </dgm:pt>
    <dgm:pt modelId="{00E59F57-7A01-4B82-BA68-C67B975D0994}">
      <dgm:prSet phldrT="[Text]"/>
      <dgm:spPr/>
      <dgm:t>
        <a:bodyPr/>
        <a:lstStyle/>
        <a:p>
          <a:r>
            <a:rPr lang="en-US" dirty="0"/>
            <a:t>Notepad++</a:t>
          </a:r>
          <a:endParaRPr lang="id-ID" dirty="0"/>
        </a:p>
      </dgm:t>
    </dgm:pt>
    <dgm:pt modelId="{FEBBAE7E-C7AE-4EF9-9048-6959E2DCB5A1}" type="parTrans" cxnId="{59665832-0028-4488-9A9C-3A692AE1D3ED}">
      <dgm:prSet/>
      <dgm:spPr/>
      <dgm:t>
        <a:bodyPr/>
        <a:lstStyle/>
        <a:p>
          <a:endParaRPr lang="id-ID"/>
        </a:p>
      </dgm:t>
    </dgm:pt>
    <dgm:pt modelId="{6D1F8694-98E0-4F77-BE8C-0BFC65544696}" type="sibTrans" cxnId="{59665832-0028-4488-9A9C-3A692AE1D3ED}">
      <dgm:prSet/>
      <dgm:spPr/>
      <dgm:t>
        <a:bodyPr/>
        <a:lstStyle/>
        <a:p>
          <a:endParaRPr lang="id-ID"/>
        </a:p>
      </dgm:t>
    </dgm:pt>
    <dgm:pt modelId="{3FB0EDB0-1F6E-4769-A7E7-0889FE2CA202}">
      <dgm:prSet phldrT="[Text]"/>
      <dgm:spPr/>
      <dgm:t>
        <a:bodyPr/>
        <a:lstStyle/>
        <a:p>
          <a:r>
            <a:rPr lang="en-US" dirty="0"/>
            <a:t>Sublime Text</a:t>
          </a:r>
          <a:endParaRPr lang="id-ID" dirty="0"/>
        </a:p>
      </dgm:t>
    </dgm:pt>
    <dgm:pt modelId="{B48A24A7-FB42-41A3-B470-5387A83FE5B4}" type="parTrans" cxnId="{58A46E07-1A1F-46B1-A804-FC0C89D7C079}">
      <dgm:prSet/>
      <dgm:spPr/>
      <dgm:t>
        <a:bodyPr/>
        <a:lstStyle/>
        <a:p>
          <a:endParaRPr lang="id-ID"/>
        </a:p>
      </dgm:t>
    </dgm:pt>
    <dgm:pt modelId="{2699B65A-CE7C-4B56-8E93-F0EC27CCD42A}" type="sibTrans" cxnId="{58A46E07-1A1F-46B1-A804-FC0C89D7C079}">
      <dgm:prSet/>
      <dgm:spPr/>
      <dgm:t>
        <a:bodyPr/>
        <a:lstStyle/>
        <a:p>
          <a:endParaRPr lang="id-ID"/>
        </a:p>
      </dgm:t>
    </dgm:pt>
    <dgm:pt modelId="{9A450A11-5435-4451-BD14-1A4DE578D2C1}">
      <dgm:prSet phldrT="[Text]"/>
      <dgm:spPr/>
      <dgm:t>
        <a:bodyPr/>
        <a:lstStyle/>
        <a:p>
          <a:r>
            <a:rPr lang="en-US" dirty="0"/>
            <a:t>Browser</a:t>
          </a:r>
          <a:endParaRPr lang="id-ID" dirty="0"/>
        </a:p>
      </dgm:t>
    </dgm:pt>
    <dgm:pt modelId="{CB82273F-7590-48BC-9042-B7C034F567A4}" type="parTrans" cxnId="{278E3E96-25FE-4052-BD87-E3E856529342}">
      <dgm:prSet/>
      <dgm:spPr/>
      <dgm:t>
        <a:bodyPr/>
        <a:lstStyle/>
        <a:p>
          <a:endParaRPr lang="id-ID"/>
        </a:p>
      </dgm:t>
    </dgm:pt>
    <dgm:pt modelId="{715E9E5F-221F-4C5B-B3C0-14E8FFD15E74}" type="sibTrans" cxnId="{278E3E96-25FE-4052-BD87-E3E856529342}">
      <dgm:prSet/>
      <dgm:spPr/>
      <dgm:t>
        <a:bodyPr/>
        <a:lstStyle/>
        <a:p>
          <a:endParaRPr lang="id-ID"/>
        </a:p>
      </dgm:t>
    </dgm:pt>
    <dgm:pt modelId="{E117E5F5-9C8F-4CEE-B157-052C6775488A}">
      <dgm:prSet phldrT="[Text]"/>
      <dgm:spPr/>
      <dgm:t>
        <a:bodyPr/>
        <a:lstStyle/>
        <a:p>
          <a:r>
            <a:rPr lang="en-US" dirty="0"/>
            <a:t>Mozilla Firefox</a:t>
          </a:r>
          <a:endParaRPr lang="id-ID" dirty="0"/>
        </a:p>
      </dgm:t>
    </dgm:pt>
    <dgm:pt modelId="{F75CF605-F0D2-4198-8788-92E06A7215CA}" type="parTrans" cxnId="{EF30675B-9D81-42B1-8B93-CC1F82B6D3DD}">
      <dgm:prSet/>
      <dgm:spPr/>
      <dgm:t>
        <a:bodyPr/>
        <a:lstStyle/>
        <a:p>
          <a:endParaRPr lang="id-ID"/>
        </a:p>
      </dgm:t>
    </dgm:pt>
    <dgm:pt modelId="{71BBA1B1-6B02-429D-9443-9BF2D35ACA01}" type="sibTrans" cxnId="{EF30675B-9D81-42B1-8B93-CC1F82B6D3DD}">
      <dgm:prSet/>
      <dgm:spPr/>
      <dgm:t>
        <a:bodyPr/>
        <a:lstStyle/>
        <a:p>
          <a:endParaRPr lang="id-ID"/>
        </a:p>
      </dgm:t>
    </dgm:pt>
    <dgm:pt modelId="{5A5BB608-6A53-457D-968A-22F524DEDFED}">
      <dgm:prSet phldrT="[Text]"/>
      <dgm:spPr/>
      <dgm:t>
        <a:bodyPr/>
        <a:lstStyle/>
        <a:p>
          <a:r>
            <a:rPr lang="en-US" dirty="0"/>
            <a:t>Google Chrome</a:t>
          </a:r>
          <a:endParaRPr lang="id-ID" dirty="0"/>
        </a:p>
      </dgm:t>
    </dgm:pt>
    <dgm:pt modelId="{8585696D-2928-4FFC-9046-626B2F5C825F}" type="parTrans" cxnId="{2C919E10-45C3-4AE5-AAAE-6FFC36E80D0E}">
      <dgm:prSet/>
      <dgm:spPr/>
      <dgm:t>
        <a:bodyPr/>
        <a:lstStyle/>
        <a:p>
          <a:endParaRPr lang="id-ID"/>
        </a:p>
      </dgm:t>
    </dgm:pt>
    <dgm:pt modelId="{1B8BCFAD-1B80-4BB5-ABC5-E4D28B278858}" type="sibTrans" cxnId="{2C919E10-45C3-4AE5-AAAE-6FFC36E80D0E}">
      <dgm:prSet/>
      <dgm:spPr/>
      <dgm:t>
        <a:bodyPr/>
        <a:lstStyle/>
        <a:p>
          <a:endParaRPr lang="id-ID"/>
        </a:p>
      </dgm:t>
    </dgm:pt>
    <dgm:pt modelId="{1FAD2B8C-7CD6-47C4-988B-E57F52238EC1}">
      <dgm:prSet phldrT="[Text]"/>
      <dgm:spPr/>
      <dgm:t>
        <a:bodyPr/>
        <a:lstStyle/>
        <a:p>
          <a:r>
            <a:rPr lang="en-US" dirty="0" err="1"/>
            <a:t>Etc</a:t>
          </a:r>
          <a:endParaRPr lang="id-ID" dirty="0"/>
        </a:p>
      </dgm:t>
    </dgm:pt>
    <dgm:pt modelId="{A8678900-88C9-4482-A29E-6B9EC4D59DE8}" type="parTrans" cxnId="{BFCD5C94-C608-4A04-BF49-8AEEB47DC43E}">
      <dgm:prSet/>
      <dgm:spPr/>
      <dgm:t>
        <a:bodyPr/>
        <a:lstStyle/>
        <a:p>
          <a:endParaRPr lang="id-ID"/>
        </a:p>
      </dgm:t>
    </dgm:pt>
    <dgm:pt modelId="{D870E554-D3ED-45D3-86F2-5092F12912DB}" type="sibTrans" cxnId="{BFCD5C94-C608-4A04-BF49-8AEEB47DC43E}">
      <dgm:prSet/>
      <dgm:spPr/>
      <dgm:t>
        <a:bodyPr/>
        <a:lstStyle/>
        <a:p>
          <a:endParaRPr lang="id-ID"/>
        </a:p>
      </dgm:t>
    </dgm:pt>
    <dgm:pt modelId="{BBAB3ACE-F779-409D-9C7E-390694B034D8}">
      <dgm:prSet phldrT="[Text]"/>
      <dgm:spPr/>
      <dgm:t>
        <a:bodyPr/>
        <a:lstStyle/>
        <a:p>
          <a:r>
            <a:rPr lang="en-US" dirty="0" err="1"/>
            <a:t>Etc</a:t>
          </a:r>
          <a:endParaRPr lang="id-ID" dirty="0"/>
        </a:p>
      </dgm:t>
    </dgm:pt>
    <dgm:pt modelId="{AB099EA7-1DA6-47A9-BAD3-663532BADE3D}" type="parTrans" cxnId="{C1B02C6B-166B-483D-BC63-855353D2C2CB}">
      <dgm:prSet/>
      <dgm:spPr/>
      <dgm:t>
        <a:bodyPr/>
        <a:lstStyle/>
        <a:p>
          <a:endParaRPr lang="id-ID"/>
        </a:p>
      </dgm:t>
    </dgm:pt>
    <dgm:pt modelId="{2245EC84-CE82-4950-96B5-2181D2B8162E}" type="sibTrans" cxnId="{C1B02C6B-166B-483D-BC63-855353D2C2CB}">
      <dgm:prSet/>
      <dgm:spPr/>
      <dgm:t>
        <a:bodyPr/>
        <a:lstStyle/>
        <a:p>
          <a:endParaRPr lang="id-ID"/>
        </a:p>
      </dgm:t>
    </dgm:pt>
    <dgm:pt modelId="{E79603FD-5717-4D1A-8DC7-BC480B21E11C}" type="pres">
      <dgm:prSet presAssocID="{F86BB4DA-5C40-4F5A-B1EF-0208E1A511F0}" presName="Name0" presStyleCnt="0">
        <dgm:presLayoutVars>
          <dgm:dir/>
          <dgm:animLvl val="lvl"/>
          <dgm:resizeHandles/>
        </dgm:presLayoutVars>
      </dgm:prSet>
      <dgm:spPr/>
    </dgm:pt>
    <dgm:pt modelId="{4DA3641B-7526-461E-B444-D4E3CF7A8B68}" type="pres">
      <dgm:prSet presAssocID="{79AE57C5-54FB-4BCD-B116-D57899339246}" presName="linNode" presStyleCnt="0"/>
      <dgm:spPr/>
    </dgm:pt>
    <dgm:pt modelId="{771D53F5-B13C-48D4-8C56-7ED436B885B6}" type="pres">
      <dgm:prSet presAssocID="{79AE57C5-54FB-4BCD-B116-D57899339246}" presName="parentShp" presStyleLbl="node1" presStyleIdx="0" presStyleCnt="2">
        <dgm:presLayoutVars>
          <dgm:bulletEnabled val="1"/>
        </dgm:presLayoutVars>
      </dgm:prSet>
      <dgm:spPr/>
    </dgm:pt>
    <dgm:pt modelId="{9B3D605C-EF87-491A-B9EC-D3B428DF638C}" type="pres">
      <dgm:prSet presAssocID="{79AE57C5-54FB-4BCD-B116-D57899339246}" presName="childShp" presStyleLbl="bgAccFollowNode1" presStyleIdx="0" presStyleCnt="2">
        <dgm:presLayoutVars>
          <dgm:bulletEnabled val="1"/>
        </dgm:presLayoutVars>
      </dgm:prSet>
      <dgm:spPr/>
    </dgm:pt>
    <dgm:pt modelId="{0112CF4B-AE59-4F23-83D2-E02C62940282}" type="pres">
      <dgm:prSet presAssocID="{234ED9F5-DD73-40DE-8977-FBA271A981B6}" presName="spacing" presStyleCnt="0"/>
      <dgm:spPr/>
    </dgm:pt>
    <dgm:pt modelId="{136ED0B8-52A9-43C6-8767-FD65EB18F20E}" type="pres">
      <dgm:prSet presAssocID="{9A450A11-5435-4451-BD14-1A4DE578D2C1}" presName="linNode" presStyleCnt="0"/>
      <dgm:spPr/>
    </dgm:pt>
    <dgm:pt modelId="{3AD9CA31-70E1-4E26-A783-75BB133A6750}" type="pres">
      <dgm:prSet presAssocID="{9A450A11-5435-4451-BD14-1A4DE578D2C1}" presName="parentShp" presStyleLbl="node1" presStyleIdx="1" presStyleCnt="2">
        <dgm:presLayoutVars>
          <dgm:bulletEnabled val="1"/>
        </dgm:presLayoutVars>
      </dgm:prSet>
      <dgm:spPr/>
    </dgm:pt>
    <dgm:pt modelId="{771B3A9E-FF5D-4ED7-9902-A312AAB52A34}" type="pres">
      <dgm:prSet presAssocID="{9A450A11-5435-4451-BD14-1A4DE578D2C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4B60600-7FCE-4933-9202-D9831EF350AA}" type="presOf" srcId="{BBAB3ACE-F779-409D-9C7E-390694B034D8}" destId="{9B3D605C-EF87-491A-B9EC-D3B428DF638C}" srcOrd="0" destOrd="2" presId="urn:microsoft.com/office/officeart/2005/8/layout/vList6"/>
    <dgm:cxn modelId="{58A46E07-1A1F-46B1-A804-FC0C89D7C079}" srcId="{79AE57C5-54FB-4BCD-B116-D57899339246}" destId="{3FB0EDB0-1F6E-4769-A7E7-0889FE2CA202}" srcOrd="1" destOrd="0" parTransId="{B48A24A7-FB42-41A3-B470-5387A83FE5B4}" sibTransId="{2699B65A-CE7C-4B56-8E93-F0EC27CCD42A}"/>
    <dgm:cxn modelId="{2C919E10-45C3-4AE5-AAAE-6FFC36E80D0E}" srcId="{9A450A11-5435-4451-BD14-1A4DE578D2C1}" destId="{5A5BB608-6A53-457D-968A-22F524DEDFED}" srcOrd="1" destOrd="0" parTransId="{8585696D-2928-4FFC-9046-626B2F5C825F}" sibTransId="{1B8BCFAD-1B80-4BB5-ABC5-E4D28B278858}"/>
    <dgm:cxn modelId="{A3CD8A21-EECC-483B-AABD-262B167097A9}" type="presOf" srcId="{F86BB4DA-5C40-4F5A-B1EF-0208E1A511F0}" destId="{E79603FD-5717-4D1A-8DC7-BC480B21E11C}" srcOrd="0" destOrd="0" presId="urn:microsoft.com/office/officeart/2005/8/layout/vList6"/>
    <dgm:cxn modelId="{B2084C32-18B8-44FC-B8B9-82319D8B7EA2}" srcId="{F86BB4DA-5C40-4F5A-B1EF-0208E1A511F0}" destId="{79AE57C5-54FB-4BCD-B116-D57899339246}" srcOrd="0" destOrd="0" parTransId="{DE6D6ECE-B655-4D33-B5FF-685B33858725}" sibTransId="{234ED9F5-DD73-40DE-8977-FBA271A981B6}"/>
    <dgm:cxn modelId="{59665832-0028-4488-9A9C-3A692AE1D3ED}" srcId="{79AE57C5-54FB-4BCD-B116-D57899339246}" destId="{00E59F57-7A01-4B82-BA68-C67B975D0994}" srcOrd="0" destOrd="0" parTransId="{FEBBAE7E-C7AE-4EF9-9048-6959E2DCB5A1}" sibTransId="{6D1F8694-98E0-4F77-BE8C-0BFC65544696}"/>
    <dgm:cxn modelId="{C9F7D23D-6F98-4662-B12F-CECBD907F492}" type="presOf" srcId="{9A450A11-5435-4451-BD14-1A4DE578D2C1}" destId="{3AD9CA31-70E1-4E26-A783-75BB133A6750}" srcOrd="0" destOrd="0" presId="urn:microsoft.com/office/officeart/2005/8/layout/vList6"/>
    <dgm:cxn modelId="{EF30675B-9D81-42B1-8B93-CC1F82B6D3DD}" srcId="{9A450A11-5435-4451-BD14-1A4DE578D2C1}" destId="{E117E5F5-9C8F-4CEE-B157-052C6775488A}" srcOrd="0" destOrd="0" parTransId="{F75CF605-F0D2-4198-8788-92E06A7215CA}" sibTransId="{71BBA1B1-6B02-429D-9443-9BF2D35ACA01}"/>
    <dgm:cxn modelId="{F207CF46-473D-4E49-B0B7-38CCCB12CD2A}" type="presOf" srcId="{3FB0EDB0-1F6E-4769-A7E7-0889FE2CA202}" destId="{9B3D605C-EF87-491A-B9EC-D3B428DF638C}" srcOrd="0" destOrd="1" presId="urn:microsoft.com/office/officeart/2005/8/layout/vList6"/>
    <dgm:cxn modelId="{C1B02C6B-166B-483D-BC63-855353D2C2CB}" srcId="{79AE57C5-54FB-4BCD-B116-D57899339246}" destId="{BBAB3ACE-F779-409D-9C7E-390694B034D8}" srcOrd="2" destOrd="0" parTransId="{AB099EA7-1DA6-47A9-BAD3-663532BADE3D}" sibTransId="{2245EC84-CE82-4950-96B5-2181D2B8162E}"/>
    <dgm:cxn modelId="{FDF5024F-6D73-4F93-9042-A1336A0E6D86}" type="presOf" srcId="{79AE57C5-54FB-4BCD-B116-D57899339246}" destId="{771D53F5-B13C-48D4-8C56-7ED436B885B6}" srcOrd="0" destOrd="0" presId="urn:microsoft.com/office/officeart/2005/8/layout/vList6"/>
    <dgm:cxn modelId="{60359D93-E43A-41AA-B3DD-ED1E869BCA11}" type="presOf" srcId="{00E59F57-7A01-4B82-BA68-C67B975D0994}" destId="{9B3D605C-EF87-491A-B9EC-D3B428DF638C}" srcOrd="0" destOrd="0" presId="urn:microsoft.com/office/officeart/2005/8/layout/vList6"/>
    <dgm:cxn modelId="{BFCD5C94-C608-4A04-BF49-8AEEB47DC43E}" srcId="{9A450A11-5435-4451-BD14-1A4DE578D2C1}" destId="{1FAD2B8C-7CD6-47C4-988B-E57F52238EC1}" srcOrd="2" destOrd="0" parTransId="{A8678900-88C9-4482-A29E-6B9EC4D59DE8}" sibTransId="{D870E554-D3ED-45D3-86F2-5092F12912DB}"/>
    <dgm:cxn modelId="{278E3E96-25FE-4052-BD87-E3E856529342}" srcId="{F86BB4DA-5C40-4F5A-B1EF-0208E1A511F0}" destId="{9A450A11-5435-4451-BD14-1A4DE578D2C1}" srcOrd="1" destOrd="0" parTransId="{CB82273F-7590-48BC-9042-B7C034F567A4}" sibTransId="{715E9E5F-221F-4C5B-B3C0-14E8FFD15E74}"/>
    <dgm:cxn modelId="{8FFBD099-1AB1-4D71-B00D-A3F6C95E5AA0}" type="presOf" srcId="{5A5BB608-6A53-457D-968A-22F524DEDFED}" destId="{771B3A9E-FF5D-4ED7-9902-A312AAB52A34}" srcOrd="0" destOrd="1" presId="urn:microsoft.com/office/officeart/2005/8/layout/vList6"/>
    <dgm:cxn modelId="{0BF6C1AA-A3F4-4CB6-9D82-C818C67D2F2E}" type="presOf" srcId="{1FAD2B8C-7CD6-47C4-988B-E57F52238EC1}" destId="{771B3A9E-FF5D-4ED7-9902-A312AAB52A34}" srcOrd="0" destOrd="2" presId="urn:microsoft.com/office/officeart/2005/8/layout/vList6"/>
    <dgm:cxn modelId="{A1047EE0-C71F-46DB-A760-DEE185881D6F}" type="presOf" srcId="{E117E5F5-9C8F-4CEE-B157-052C6775488A}" destId="{771B3A9E-FF5D-4ED7-9902-A312AAB52A34}" srcOrd="0" destOrd="0" presId="urn:microsoft.com/office/officeart/2005/8/layout/vList6"/>
    <dgm:cxn modelId="{BB0B158C-1BE4-4826-8DAB-8058199A00AE}" type="presParOf" srcId="{E79603FD-5717-4D1A-8DC7-BC480B21E11C}" destId="{4DA3641B-7526-461E-B444-D4E3CF7A8B68}" srcOrd="0" destOrd="0" presId="urn:microsoft.com/office/officeart/2005/8/layout/vList6"/>
    <dgm:cxn modelId="{3080E9BE-19F2-49B1-9E18-721E0C0318F3}" type="presParOf" srcId="{4DA3641B-7526-461E-B444-D4E3CF7A8B68}" destId="{771D53F5-B13C-48D4-8C56-7ED436B885B6}" srcOrd="0" destOrd="0" presId="urn:microsoft.com/office/officeart/2005/8/layout/vList6"/>
    <dgm:cxn modelId="{7EDB3C90-CBCB-4187-95DE-94C4BBF75CA5}" type="presParOf" srcId="{4DA3641B-7526-461E-B444-D4E3CF7A8B68}" destId="{9B3D605C-EF87-491A-B9EC-D3B428DF638C}" srcOrd="1" destOrd="0" presId="urn:microsoft.com/office/officeart/2005/8/layout/vList6"/>
    <dgm:cxn modelId="{C6CD8137-97A5-49BB-A45E-53ABA827481C}" type="presParOf" srcId="{E79603FD-5717-4D1A-8DC7-BC480B21E11C}" destId="{0112CF4B-AE59-4F23-83D2-E02C62940282}" srcOrd="1" destOrd="0" presId="urn:microsoft.com/office/officeart/2005/8/layout/vList6"/>
    <dgm:cxn modelId="{CFCA0E77-D7DB-47F7-9148-C242A02C1A1C}" type="presParOf" srcId="{E79603FD-5717-4D1A-8DC7-BC480B21E11C}" destId="{136ED0B8-52A9-43C6-8767-FD65EB18F20E}" srcOrd="2" destOrd="0" presId="urn:microsoft.com/office/officeart/2005/8/layout/vList6"/>
    <dgm:cxn modelId="{8B95D987-D854-4870-8CCE-3593C6041A64}" type="presParOf" srcId="{136ED0B8-52A9-43C6-8767-FD65EB18F20E}" destId="{3AD9CA31-70E1-4E26-A783-75BB133A6750}" srcOrd="0" destOrd="0" presId="urn:microsoft.com/office/officeart/2005/8/layout/vList6"/>
    <dgm:cxn modelId="{81F17CCF-2C57-4F1B-A543-023A6895350F}" type="presParOf" srcId="{136ED0B8-52A9-43C6-8767-FD65EB18F20E}" destId="{771B3A9E-FF5D-4ED7-9902-A312AAB52A3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08CE-1F25-47BC-956F-BFB389CF1A97}">
      <dsp:nvSpPr>
        <dsp:cNvPr id="0" name=""/>
        <dsp:cNvSpPr/>
      </dsp:nvSpPr>
      <dsp:spPr>
        <a:xfrm>
          <a:off x="0" y="547803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45A92-0459-4D98-ABD8-F361041657D5}">
      <dsp:nvSpPr>
        <dsp:cNvPr id="0" name=""/>
        <dsp:cNvSpPr/>
      </dsp:nvSpPr>
      <dsp:spPr>
        <a:xfrm>
          <a:off x="204152" y="60723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Pengajar</a:t>
          </a:r>
          <a:r>
            <a:rPr lang="en-US" sz="3300" kern="1200" dirty="0"/>
            <a:t> NFC</a:t>
          </a:r>
          <a:endParaRPr lang="id-ID" sz="3300" kern="1200" dirty="0"/>
        </a:p>
      </dsp:txBody>
      <dsp:txXfrm>
        <a:off x="251707" y="108278"/>
        <a:ext cx="2763025" cy="879050"/>
      </dsp:txXfrm>
    </dsp:sp>
    <dsp:sp modelId="{63B16A5E-8169-4B50-853D-F9EE96B6746F}">
      <dsp:nvSpPr>
        <dsp:cNvPr id="0" name=""/>
        <dsp:cNvSpPr/>
      </dsp:nvSpPr>
      <dsp:spPr>
        <a:xfrm>
          <a:off x="0" y="2044684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AF62F8-A010-4704-976D-104EFF87B5DF}">
      <dsp:nvSpPr>
        <dsp:cNvPr id="0" name=""/>
        <dsp:cNvSpPr/>
      </dsp:nvSpPr>
      <dsp:spPr>
        <a:xfrm>
          <a:off x="204152" y="1557604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Dosen</a:t>
          </a:r>
          <a:r>
            <a:rPr lang="en-US" sz="3300" kern="1200" dirty="0"/>
            <a:t> STT NF</a:t>
          </a:r>
          <a:endParaRPr lang="id-ID" sz="3300" kern="1200" dirty="0"/>
        </a:p>
      </dsp:txBody>
      <dsp:txXfrm>
        <a:off x="251707" y="1605159"/>
        <a:ext cx="2763025" cy="879050"/>
      </dsp:txXfrm>
    </dsp:sp>
    <dsp:sp modelId="{C6EA4428-84A4-41E7-A81D-105609C93E4D}">
      <dsp:nvSpPr>
        <dsp:cNvPr id="0" name=""/>
        <dsp:cNvSpPr/>
      </dsp:nvSpPr>
      <dsp:spPr>
        <a:xfrm>
          <a:off x="0" y="3541564"/>
          <a:ext cx="408305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06C772-F927-4B22-A347-9EBCE9FFFA33}">
      <dsp:nvSpPr>
        <dsp:cNvPr id="0" name=""/>
        <dsp:cNvSpPr/>
      </dsp:nvSpPr>
      <dsp:spPr>
        <a:xfrm>
          <a:off x="204152" y="3054484"/>
          <a:ext cx="2858135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31" tIns="0" rIns="10803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Programmer</a:t>
          </a:r>
          <a:endParaRPr lang="id-ID" sz="3300" kern="1200" dirty="0"/>
        </a:p>
      </dsp:txBody>
      <dsp:txXfrm>
        <a:off x="251707" y="3102039"/>
        <a:ext cx="2763025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D71F5-B208-4FE5-8F2B-4657A101C120}">
      <dsp:nvSpPr>
        <dsp:cNvPr id="0" name=""/>
        <dsp:cNvSpPr/>
      </dsp:nvSpPr>
      <dsp:spPr>
        <a:xfrm>
          <a:off x="467014" y="2078"/>
          <a:ext cx="7382883" cy="442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b="0" i="0" kern="1200" dirty="0"/>
            <a:t>HTML </a:t>
          </a:r>
          <a:r>
            <a:rPr lang="en-US" sz="5100" b="0" i="0" kern="1200" dirty="0"/>
            <a:t>(</a:t>
          </a:r>
          <a:r>
            <a:rPr lang="id-ID" sz="5100" b="0" i="0" kern="1200" dirty="0"/>
            <a:t>Hypertext Mark Up Language</a:t>
          </a:r>
          <a:r>
            <a:rPr lang="en-US" sz="5100" b="0" i="0" kern="1200" dirty="0"/>
            <a:t>)</a:t>
          </a:r>
          <a:r>
            <a:rPr lang="id-ID" sz="5100" b="0" i="0" kern="1200" dirty="0"/>
            <a:t> adalah bahasa standar</a:t>
          </a:r>
          <a:r>
            <a:rPr lang="en-US" sz="5100" b="0" i="0" kern="1200" dirty="0"/>
            <a:t>d </a:t>
          </a:r>
          <a:r>
            <a:rPr lang="id-ID" sz="5100" b="0" i="0" kern="1200" dirty="0"/>
            <a:t>untuk membuat suatu website yang bisa diakses dengan internet</a:t>
          </a:r>
          <a:endParaRPr lang="id-ID" sz="5100" kern="1200" dirty="0"/>
        </a:p>
      </dsp:txBody>
      <dsp:txXfrm>
        <a:off x="467014" y="2078"/>
        <a:ext cx="7382883" cy="442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0ED29-D0D4-468E-B328-EB0468912B7A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812F-A0ED-4A51-B747-D368297CFA56}">
      <dsp:nvSpPr>
        <dsp:cNvPr id="0" name=""/>
        <dsp:cNvSpPr/>
      </dsp:nvSpPr>
      <dsp:spPr>
        <a:xfrm>
          <a:off x="501188" y="340877"/>
          <a:ext cx="7754695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Mengontrol tampilan </a:t>
          </a:r>
          <a:r>
            <a:rPr lang="en-US" altLang="id-ID" sz="2000" kern="1200" dirty="0" err="1"/>
            <a:t>halaman</a:t>
          </a:r>
          <a:r>
            <a:rPr lang="en-US" altLang="id-ID" sz="2000" kern="1200" dirty="0"/>
            <a:t> </a:t>
          </a:r>
          <a:r>
            <a:rPr lang="id-ID" altLang="id-ID" sz="2000" kern="1200" dirty="0"/>
            <a:t>web  dan contentnya</a:t>
          </a:r>
          <a:endParaRPr lang="id-ID" sz="2000" kern="1200" dirty="0"/>
        </a:p>
      </dsp:txBody>
      <dsp:txXfrm>
        <a:off x="501188" y="340877"/>
        <a:ext cx="7754695" cy="682109"/>
      </dsp:txXfrm>
    </dsp:sp>
    <dsp:sp modelId="{57FFAE08-1178-4C28-AAEF-46738251EB3E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1D39F0-11E4-4C6E-93BB-7BDA3943C986}">
      <dsp:nvSpPr>
        <dsp:cNvPr id="0" name=""/>
        <dsp:cNvSpPr/>
      </dsp:nvSpPr>
      <dsp:spPr>
        <a:xfrm>
          <a:off x="892257" y="1364218"/>
          <a:ext cx="7363626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Mempublikasikan dokumen secara online sehingga bisa diakses dari seluruh dunia</a:t>
          </a:r>
        </a:p>
      </dsp:txBody>
      <dsp:txXfrm>
        <a:off x="892257" y="1364218"/>
        <a:ext cx="7363626" cy="682109"/>
      </dsp:txXfrm>
    </dsp:sp>
    <dsp:sp modelId="{FB58138C-BC4C-4E04-91F8-5DE47C1FE9D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9A5F91-90E9-48C4-AAE1-707CDABED4BE}">
      <dsp:nvSpPr>
        <dsp:cNvPr id="0" name=""/>
        <dsp:cNvSpPr/>
      </dsp:nvSpPr>
      <dsp:spPr>
        <a:xfrm>
          <a:off x="892257" y="2387560"/>
          <a:ext cx="7363626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 dirty="0"/>
            <a:t>Membuat online form yang bisa digunakan untuk menangani pendaftaran, transaksi secara online</a:t>
          </a:r>
        </a:p>
      </dsp:txBody>
      <dsp:txXfrm>
        <a:off x="892257" y="2387560"/>
        <a:ext cx="7363626" cy="682109"/>
      </dsp:txXfrm>
    </dsp:sp>
    <dsp:sp modelId="{0663951B-30AC-47EA-990B-A27846AD79DF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53732-EC61-49E0-AE37-A0D9634AE061}">
      <dsp:nvSpPr>
        <dsp:cNvPr id="0" name=""/>
        <dsp:cNvSpPr/>
      </dsp:nvSpPr>
      <dsp:spPr>
        <a:xfrm>
          <a:off x="501188" y="3410901"/>
          <a:ext cx="7754695" cy="6821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altLang="id-ID" sz="2000" kern="1200"/>
            <a:t>Menambahkan obyek-obyek seperti image, audio, video dalam dokumen HTML.</a:t>
          </a:r>
          <a:endParaRPr lang="id-ID" altLang="id-ID" sz="2000" kern="1200" dirty="0"/>
        </a:p>
      </dsp:txBody>
      <dsp:txXfrm>
        <a:off x="501188" y="3410901"/>
        <a:ext cx="7754695" cy="682109"/>
      </dsp:txXfrm>
    </dsp:sp>
    <dsp:sp modelId="{998210D7-2BCF-4BDB-AEC1-4EBDDDB0DBFD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24C9-4A50-4F11-B647-CB21736509EF}">
      <dsp:nvSpPr>
        <dsp:cNvPr id="0" name=""/>
        <dsp:cNvSpPr/>
      </dsp:nvSpPr>
      <dsp:spPr>
        <a:xfrm>
          <a:off x="7309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TAG HTML</a:t>
          </a:r>
          <a:endParaRPr lang="id-ID" sz="2900" kern="1200" dirty="0"/>
        </a:p>
      </dsp:txBody>
      <dsp:txXfrm>
        <a:off x="45704" y="507487"/>
        <a:ext cx="2108023" cy="1234098"/>
      </dsp:txXfrm>
    </dsp:sp>
    <dsp:sp modelId="{402BA86F-71C4-4354-882D-320391CA9286}">
      <dsp:nvSpPr>
        <dsp:cNvPr id="0" name=""/>
        <dsp:cNvSpPr/>
      </dsp:nvSpPr>
      <dsp:spPr>
        <a:xfrm>
          <a:off x="2384387" y="853620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2384387" y="961987"/>
        <a:ext cx="324226" cy="325099"/>
      </dsp:txXfrm>
    </dsp:sp>
    <dsp:sp modelId="{2BB8A886-C4BF-472E-888F-21F4B2F2C768}">
      <dsp:nvSpPr>
        <dsp:cNvPr id="0" name=""/>
        <dsp:cNvSpPr/>
      </dsp:nvSpPr>
      <dsp:spPr>
        <a:xfrm>
          <a:off x="3066049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TEXT FORMAT</a:t>
          </a:r>
          <a:endParaRPr lang="id-ID" sz="2900" kern="1200" dirty="0"/>
        </a:p>
      </dsp:txBody>
      <dsp:txXfrm>
        <a:off x="3104444" y="507487"/>
        <a:ext cx="2108023" cy="1234098"/>
      </dsp:txXfrm>
    </dsp:sp>
    <dsp:sp modelId="{8BB171C5-BC4E-4211-AE22-3031C9021572}">
      <dsp:nvSpPr>
        <dsp:cNvPr id="0" name=""/>
        <dsp:cNvSpPr/>
      </dsp:nvSpPr>
      <dsp:spPr>
        <a:xfrm>
          <a:off x="5443126" y="853620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>
        <a:off x="5443126" y="961987"/>
        <a:ext cx="324226" cy="325099"/>
      </dsp:txXfrm>
    </dsp:sp>
    <dsp:sp modelId="{47A17370-87E5-4F8E-9A18-280FC709E70B}">
      <dsp:nvSpPr>
        <dsp:cNvPr id="0" name=""/>
        <dsp:cNvSpPr/>
      </dsp:nvSpPr>
      <dsp:spPr>
        <a:xfrm>
          <a:off x="6124788" y="469092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PARAGRAPH</a:t>
          </a:r>
          <a:endParaRPr lang="id-ID" sz="2900" kern="1200" dirty="0"/>
        </a:p>
      </dsp:txBody>
      <dsp:txXfrm>
        <a:off x="6163183" y="507487"/>
        <a:ext cx="2108023" cy="1234098"/>
      </dsp:txXfrm>
    </dsp:sp>
    <dsp:sp modelId="{9697E7A7-B1FC-420E-8FB2-4E45D12851EB}">
      <dsp:nvSpPr>
        <dsp:cNvPr id="0" name=""/>
        <dsp:cNvSpPr/>
      </dsp:nvSpPr>
      <dsp:spPr>
        <a:xfrm rot="5400000">
          <a:off x="6985605" y="1932918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-5400000">
        <a:off x="7054646" y="1972244"/>
        <a:ext cx="325099" cy="324226"/>
      </dsp:txXfrm>
    </dsp:sp>
    <dsp:sp modelId="{59D011B0-B764-42B7-85E1-553A7BAF0E5C}">
      <dsp:nvSpPr>
        <dsp:cNvPr id="0" name=""/>
        <dsp:cNvSpPr/>
      </dsp:nvSpPr>
      <dsp:spPr>
        <a:xfrm>
          <a:off x="6124788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LIST</a:t>
          </a:r>
          <a:endParaRPr lang="id-ID" sz="2900" kern="1200" dirty="0"/>
        </a:p>
      </dsp:txBody>
      <dsp:txXfrm>
        <a:off x="6163183" y="2692301"/>
        <a:ext cx="2108023" cy="1234098"/>
      </dsp:txXfrm>
    </dsp:sp>
    <dsp:sp modelId="{12902041-6019-49CD-9469-52FC0D22E35E}">
      <dsp:nvSpPr>
        <dsp:cNvPr id="0" name=""/>
        <dsp:cNvSpPr/>
      </dsp:nvSpPr>
      <dsp:spPr>
        <a:xfrm rot="10800000">
          <a:off x="5469344" y="3038433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5608298" y="3146800"/>
        <a:ext cx="324226" cy="325099"/>
      </dsp:txXfrm>
    </dsp:sp>
    <dsp:sp modelId="{BDC7085C-CE14-4CD3-8B46-81F12A147CB4}">
      <dsp:nvSpPr>
        <dsp:cNvPr id="0" name=""/>
        <dsp:cNvSpPr/>
      </dsp:nvSpPr>
      <dsp:spPr>
        <a:xfrm>
          <a:off x="3066049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INSERT PICTURE</a:t>
          </a:r>
          <a:endParaRPr lang="id-ID" sz="2900" kern="1200" dirty="0"/>
        </a:p>
      </dsp:txBody>
      <dsp:txXfrm>
        <a:off x="3104444" y="2692301"/>
        <a:ext cx="2108023" cy="1234098"/>
      </dsp:txXfrm>
    </dsp:sp>
    <dsp:sp modelId="{F75559E0-D8F2-4FF5-B6EB-092662BCFED5}">
      <dsp:nvSpPr>
        <dsp:cNvPr id="0" name=""/>
        <dsp:cNvSpPr/>
      </dsp:nvSpPr>
      <dsp:spPr>
        <a:xfrm rot="10800000">
          <a:off x="2410604" y="3038433"/>
          <a:ext cx="463180" cy="541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/>
        </a:p>
      </dsp:txBody>
      <dsp:txXfrm rot="10800000">
        <a:off x="2549558" y="3146800"/>
        <a:ext cx="324226" cy="325099"/>
      </dsp:txXfrm>
    </dsp:sp>
    <dsp:sp modelId="{8D3C06DC-CAD8-4E34-A7D8-F3CB364E999E}">
      <dsp:nvSpPr>
        <dsp:cNvPr id="0" name=""/>
        <dsp:cNvSpPr/>
      </dsp:nvSpPr>
      <dsp:spPr>
        <a:xfrm>
          <a:off x="7309" y="2653906"/>
          <a:ext cx="2184813" cy="1310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OTHER</a:t>
          </a:r>
          <a:endParaRPr lang="id-ID" sz="2900" kern="1200" dirty="0"/>
        </a:p>
      </dsp:txBody>
      <dsp:txXfrm>
        <a:off x="45704" y="2692301"/>
        <a:ext cx="2108023" cy="1234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EFE6E-D4C1-4DD9-A251-0EAA4E6DD6B6}">
      <dsp:nvSpPr>
        <dsp:cNvPr id="0" name=""/>
        <dsp:cNvSpPr/>
      </dsp:nvSpPr>
      <dsp:spPr>
        <a:xfrm>
          <a:off x="7926848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2ED98-F11C-4ED6-861E-93B22E7D56AF}">
      <dsp:nvSpPr>
        <dsp:cNvPr id="0" name=""/>
        <dsp:cNvSpPr/>
      </dsp:nvSpPr>
      <dsp:spPr>
        <a:xfrm>
          <a:off x="7263990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0C6CC-3D7E-4844-855C-D902B65212AD}">
      <dsp:nvSpPr>
        <dsp:cNvPr id="0" name=""/>
        <dsp:cNvSpPr/>
      </dsp:nvSpPr>
      <dsp:spPr>
        <a:xfrm>
          <a:off x="6601133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34E94-8E34-499A-8FAD-BB9E8F794C16}">
      <dsp:nvSpPr>
        <dsp:cNvPr id="0" name=""/>
        <dsp:cNvSpPr/>
      </dsp:nvSpPr>
      <dsp:spPr>
        <a:xfrm>
          <a:off x="5938275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2E915-2D95-410C-88DA-3307C3E30206}">
      <dsp:nvSpPr>
        <dsp:cNvPr id="0" name=""/>
        <dsp:cNvSpPr/>
      </dsp:nvSpPr>
      <dsp:spPr>
        <a:xfrm>
          <a:off x="5275417" y="202184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516670-764D-4B33-9A17-A33F179B3BD7}">
      <dsp:nvSpPr>
        <dsp:cNvPr id="0" name=""/>
        <dsp:cNvSpPr/>
      </dsp:nvSpPr>
      <dsp:spPr>
        <a:xfrm>
          <a:off x="4221664" y="1826749"/>
          <a:ext cx="780958" cy="7803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D41982-BE29-437C-A7B9-1CD3A1DF88F2}">
      <dsp:nvSpPr>
        <dsp:cNvPr id="0" name=""/>
        <dsp:cNvSpPr/>
      </dsp:nvSpPr>
      <dsp:spPr>
        <a:xfrm>
          <a:off x="7290605" y="1215786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7C13C-200D-4A05-BB98-1FA68150458F}">
      <dsp:nvSpPr>
        <dsp:cNvPr id="0" name=""/>
        <dsp:cNvSpPr/>
      </dsp:nvSpPr>
      <dsp:spPr>
        <a:xfrm>
          <a:off x="7290605" y="2833830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9B2E9-3494-4D1A-AC4C-9AEFFEDD9BFA}">
      <dsp:nvSpPr>
        <dsp:cNvPr id="0" name=""/>
        <dsp:cNvSpPr/>
      </dsp:nvSpPr>
      <dsp:spPr>
        <a:xfrm>
          <a:off x="7639083" y="1566487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75A36E-46E7-49E1-8934-6D9668108342}">
      <dsp:nvSpPr>
        <dsp:cNvPr id="0" name=""/>
        <dsp:cNvSpPr/>
      </dsp:nvSpPr>
      <dsp:spPr>
        <a:xfrm>
          <a:off x="7662371" y="2485104"/>
          <a:ext cx="390063" cy="390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B3668-FB0D-44C0-810E-1A4FE3C983DA}">
      <dsp:nvSpPr>
        <dsp:cNvPr id="0" name=""/>
        <dsp:cNvSpPr/>
      </dsp:nvSpPr>
      <dsp:spPr>
        <a:xfrm>
          <a:off x="0" y="242274"/>
          <a:ext cx="3949701" cy="39493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id-ID" sz="2600" kern="1200" dirty="0" err="1"/>
            <a:t>Setiap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peserta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mampu</a:t>
          </a:r>
          <a:r>
            <a:rPr lang="en-US" altLang="id-ID" sz="2600" kern="1200" dirty="0"/>
            <a:t> </a:t>
          </a:r>
          <a:r>
            <a:rPr lang="id-ID" altLang="id-ID" sz="2600" kern="1200" dirty="0"/>
            <a:t>membuat website </a:t>
          </a:r>
          <a:r>
            <a:rPr lang="en-US" altLang="id-ID" sz="2600" kern="1200" dirty="0"/>
            <a:t>standard </a:t>
          </a:r>
          <a:r>
            <a:rPr lang="id-ID" altLang="id-ID" sz="2600" kern="1200" dirty="0"/>
            <a:t>dengan</a:t>
          </a:r>
          <a:r>
            <a:rPr lang="en-US" altLang="id-ID" sz="2600" kern="1200" dirty="0"/>
            <a:t> m</a:t>
          </a:r>
          <a:r>
            <a:rPr lang="id-ID" altLang="id-ID" sz="2600" kern="1200" dirty="0"/>
            <a:t>enarik</a:t>
          </a:r>
          <a:r>
            <a:rPr lang="en-US" altLang="id-ID" sz="2600" kern="1200" dirty="0"/>
            <a:t> </a:t>
          </a:r>
          <a:r>
            <a:rPr lang="en-US" altLang="id-ID" sz="2600" kern="1200" dirty="0" err="1"/>
            <a:t>dan</a:t>
          </a:r>
          <a:r>
            <a:rPr lang="id-ID" altLang="id-ID" sz="2600" kern="1200" dirty="0"/>
            <a:t> </a:t>
          </a:r>
          <a:r>
            <a:rPr lang="en-US" altLang="id-ID" sz="2600" kern="1200" dirty="0" err="1"/>
            <a:t>i</a:t>
          </a:r>
          <a:r>
            <a:rPr lang="id-ID" altLang="id-ID" sz="2600" kern="1200" dirty="0"/>
            <a:t>ntera</a:t>
          </a:r>
          <a:r>
            <a:rPr lang="en-US" altLang="id-ID" sz="2600" kern="1200" dirty="0" err="1"/>
            <a:t>ktif</a:t>
          </a:r>
          <a:r>
            <a:rPr lang="id-ID" altLang="id-ID" sz="2600" kern="1200" dirty="0"/>
            <a:t> </a:t>
          </a:r>
          <a:r>
            <a:rPr lang="en-US" altLang="id-ID" sz="2600" kern="1200" dirty="0" err="1"/>
            <a:t>untuk</a:t>
          </a:r>
          <a:r>
            <a:rPr lang="en-US" altLang="id-ID" sz="2600" kern="1200" dirty="0"/>
            <a:t> </a:t>
          </a:r>
          <a:r>
            <a:rPr lang="id-ID" altLang="id-ID" sz="2600" kern="1200" dirty="0"/>
            <a:t>keperluan pribadi maupun lembaga</a:t>
          </a:r>
          <a:endParaRPr lang="id-ID" sz="2600" kern="1200" dirty="0"/>
        </a:p>
      </dsp:txBody>
      <dsp:txXfrm>
        <a:off x="578420" y="820641"/>
        <a:ext cx="2792861" cy="2792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6AC0-944E-4DD0-AC59-79C50CC36CEC}">
      <dsp:nvSpPr>
        <dsp:cNvPr id="0" name=""/>
        <dsp:cNvSpPr/>
      </dsp:nvSpPr>
      <dsp:spPr>
        <a:xfrm>
          <a:off x="4060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&lt;TAG</a:t>
          </a:r>
        </a:p>
      </dsp:txBody>
      <dsp:txXfrm>
        <a:off x="409658" y="1237743"/>
        <a:ext cx="1958400" cy="1958400"/>
      </dsp:txXfrm>
    </dsp:sp>
    <dsp:sp modelId="{353B9112-17E5-40B9-88BD-5ADCE56FEDAB}">
      <dsp:nvSpPr>
        <dsp:cNvPr id="0" name=""/>
        <dsp:cNvSpPr/>
      </dsp:nvSpPr>
      <dsp:spPr>
        <a:xfrm>
          <a:off x="2773657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ATTRIBUTE</a:t>
          </a:r>
        </a:p>
      </dsp:txBody>
      <dsp:txXfrm>
        <a:off x="3179255" y="1237743"/>
        <a:ext cx="1958400" cy="1958400"/>
      </dsp:txXfrm>
    </dsp:sp>
    <dsp:sp modelId="{4963342D-B725-4065-A634-B5B0FD605432}">
      <dsp:nvSpPr>
        <dsp:cNvPr id="0" name=""/>
        <dsp:cNvSpPr/>
      </dsp:nvSpPr>
      <dsp:spPr>
        <a:xfrm>
          <a:off x="5543254" y="832145"/>
          <a:ext cx="2769596" cy="2769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=“VALUE”&gt;</a:t>
          </a:r>
        </a:p>
      </dsp:txBody>
      <dsp:txXfrm>
        <a:off x="5948852" y="1237743"/>
        <a:ext cx="1958400" cy="1958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605C-EF87-491A-B9EC-D3B428DF638C}">
      <dsp:nvSpPr>
        <dsp:cNvPr id="0" name=""/>
        <dsp:cNvSpPr/>
      </dsp:nvSpPr>
      <dsp:spPr>
        <a:xfrm>
          <a:off x="3326764" y="541"/>
          <a:ext cx="4990147" cy="21108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Notepad++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Sublime Text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Etc</a:t>
          </a:r>
          <a:endParaRPr lang="id-ID" sz="3300" kern="1200" dirty="0"/>
        </a:p>
      </dsp:txBody>
      <dsp:txXfrm>
        <a:off x="3326764" y="264398"/>
        <a:ext cx="4198575" cy="1583145"/>
      </dsp:txXfrm>
    </dsp:sp>
    <dsp:sp modelId="{771D53F5-B13C-48D4-8C56-7ED436B885B6}">
      <dsp:nvSpPr>
        <dsp:cNvPr id="0" name=""/>
        <dsp:cNvSpPr/>
      </dsp:nvSpPr>
      <dsp:spPr>
        <a:xfrm>
          <a:off x="0" y="541"/>
          <a:ext cx="3326764" cy="2110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Text Editor</a:t>
          </a:r>
          <a:endParaRPr lang="id-ID" sz="5900" kern="1200" dirty="0"/>
        </a:p>
      </dsp:txBody>
      <dsp:txXfrm>
        <a:off x="103044" y="103585"/>
        <a:ext cx="3120676" cy="1904771"/>
      </dsp:txXfrm>
    </dsp:sp>
    <dsp:sp modelId="{771B3A9E-FF5D-4ED7-9902-A312AAB52A34}">
      <dsp:nvSpPr>
        <dsp:cNvPr id="0" name=""/>
        <dsp:cNvSpPr/>
      </dsp:nvSpPr>
      <dsp:spPr>
        <a:xfrm>
          <a:off x="3326764" y="2322486"/>
          <a:ext cx="4990147" cy="21108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Mozilla Firefox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Google Chrome</a:t>
          </a:r>
          <a:endParaRPr lang="id-ID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Etc</a:t>
          </a:r>
          <a:endParaRPr lang="id-ID" sz="3300" kern="1200" dirty="0"/>
        </a:p>
      </dsp:txBody>
      <dsp:txXfrm>
        <a:off x="3326764" y="2586343"/>
        <a:ext cx="4198575" cy="1583145"/>
      </dsp:txXfrm>
    </dsp:sp>
    <dsp:sp modelId="{3AD9CA31-70E1-4E26-A783-75BB133A6750}">
      <dsp:nvSpPr>
        <dsp:cNvPr id="0" name=""/>
        <dsp:cNvSpPr/>
      </dsp:nvSpPr>
      <dsp:spPr>
        <a:xfrm>
          <a:off x="0" y="2322486"/>
          <a:ext cx="3326764" cy="2110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Browser</a:t>
          </a:r>
          <a:endParaRPr lang="id-ID" sz="5900" kern="1200" dirty="0"/>
        </a:p>
      </dsp:txBody>
      <dsp:txXfrm>
        <a:off x="103044" y="2425530"/>
        <a:ext cx="3120676" cy="190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6" y="0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6" y="9555713"/>
            <a:ext cx="3372676" cy="50222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2D5C750-6452-4613-8875-52B5C1D12E4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4022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633320" y="946080"/>
            <a:ext cx="4727880" cy="324252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218960" y="4503600"/>
            <a:ext cx="5562000" cy="3599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Nimbus Roman No9 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880" y="4777560"/>
            <a:ext cx="6217560" cy="4526280"/>
          </a:xfrm>
        </p:spPr>
        <p:txBody>
          <a:bodyPr>
            <a:spAutoFit/>
          </a:bodyPr>
          <a:lstStyle/>
          <a:p>
            <a:pPr indent="-216000"/>
            <a:endParaRPr lang="en-US">
              <a:latin typeface="Albany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3940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6880" y="4777560"/>
            <a:ext cx="6217560" cy="4526280"/>
          </a:xfrm>
        </p:spPr>
        <p:txBody>
          <a:bodyPr>
            <a:spAutoFit/>
          </a:bodyPr>
          <a:lstStyle/>
          <a:p>
            <a:pPr indent="-216000"/>
            <a:endParaRPr lang="en-US">
              <a:latin typeface="Albany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323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91586-CD72-44E0-9DBE-77521540F1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23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D212E-787F-43B0-95AB-2CC45A1B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1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641A77-41C9-4CAD-85D7-0C8FF75D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C1A00D-21C0-4B4D-995B-AD268CF8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AB7371-3880-49EE-AC8C-984A35FB40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15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9ADB91-06D9-4008-A095-2DC6697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1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1E897-727F-4153-8CF5-8C96C74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4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807B39-D9CA-432B-85BB-E2572F02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3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89FFA-0E1B-490F-AC14-F47BF167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66CF114C-4B6E-4BC0-9567-C389F8C50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3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723A6-ACFE-4904-8F85-0FBBA095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8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9" r:id="rId1"/>
    <p:sldLayoutId id="2147485440" r:id="rId2"/>
    <p:sldLayoutId id="2147485441" r:id="rId3"/>
    <p:sldLayoutId id="2147485442" r:id="rId4"/>
    <p:sldLayoutId id="2147485443" r:id="rId5"/>
    <p:sldLayoutId id="2147485444" r:id="rId6"/>
    <p:sldLayoutId id="2147485445" r:id="rId7"/>
    <p:sldLayoutId id="2147485446" r:id="rId8"/>
    <p:sldLayoutId id="2147485447" r:id="rId9"/>
    <p:sldLayoutId id="2147485448" r:id="rId10"/>
    <p:sldLayoutId id="214748544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PENGANTAR HTML</a:t>
            </a:r>
            <a:endParaRPr lang="id-ID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 b="8009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NURUL FIKRI COMPUTER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52272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907256" y="1242178"/>
            <a:ext cx="8316516" cy="672941"/>
          </a:xfrm>
        </p:spPr>
        <p:txBody>
          <a:bodyPr>
            <a:spAutoFit/>
          </a:bodyPr>
          <a:lstStyle/>
          <a:p>
            <a:pPr lvl="0"/>
            <a:r>
              <a:rPr lang="en-US" sz="4400" dirty="0"/>
              <a:t>STRUKTUR DASAR DOKUMEN HTML</a:t>
            </a:r>
          </a:p>
        </p:txBody>
      </p:sp>
      <p:sp>
        <p:nvSpPr>
          <p:cNvPr id="2" name="Subtitle 1"/>
          <p:cNvSpPr txBox="1">
            <a:spLocks noGrp="1"/>
          </p:cNvSpPr>
          <p:nvPr>
            <p:ph idx="1"/>
          </p:nvPr>
        </p:nvSpPr>
        <p:spPr/>
        <p:txBody>
          <a:bodyPr anchor="ctr">
            <a:spAutoFit/>
          </a:bodyPr>
          <a:lstStyle/>
          <a:p>
            <a:pPr marL="216000" lvl="0" indent="0" algn="l">
              <a:buNone/>
            </a:pPr>
            <a:r>
              <a:rPr lang="en-US" b="1" dirty="0"/>
              <a:t>&lt;!DOCTYPE html&gt;</a:t>
            </a:r>
          </a:p>
          <a:p>
            <a:pPr marL="216000" lvl="0" indent="0" algn="l">
              <a:buNone/>
            </a:pPr>
            <a:r>
              <a:rPr lang="en-US" b="1" dirty="0"/>
              <a:t>&lt;html&gt;</a:t>
            </a:r>
          </a:p>
          <a:p>
            <a:pPr marL="216000" lvl="0" indent="0" algn="l">
              <a:buNone/>
            </a:pPr>
            <a:r>
              <a:rPr lang="en-US" b="1" dirty="0"/>
              <a:t>	&lt;head&gt;</a:t>
            </a:r>
          </a:p>
          <a:p>
            <a:pPr marL="216000" lvl="0" indent="0" algn="l">
              <a:buNone/>
            </a:pPr>
            <a:r>
              <a:rPr lang="en-US" b="1" dirty="0"/>
              <a:t>		&lt;title&gt; about me &lt;/title&gt;</a:t>
            </a:r>
          </a:p>
          <a:p>
            <a:pPr marL="216000" lvl="0" indent="0" algn="l">
              <a:buNone/>
            </a:pPr>
            <a:r>
              <a:rPr lang="en-US" b="1" dirty="0"/>
              <a:t>	&lt;/head&gt;</a:t>
            </a:r>
          </a:p>
          <a:p>
            <a:pPr marL="216000" lvl="0" indent="0" algn="l">
              <a:buNone/>
            </a:pPr>
            <a:r>
              <a:rPr lang="en-US" b="1" dirty="0"/>
              <a:t>	&lt;body&gt;</a:t>
            </a:r>
          </a:p>
          <a:p>
            <a:pPr marL="216000" lvl="0" indent="0" algn="l">
              <a:buNone/>
            </a:pPr>
            <a:r>
              <a:rPr lang="en-US" b="1" dirty="0"/>
              <a:t>       	welcome to my homepage</a:t>
            </a:r>
          </a:p>
          <a:p>
            <a:pPr marL="216000" lvl="0" indent="0" algn="l">
              <a:buNone/>
            </a:pPr>
            <a:r>
              <a:rPr lang="en-US" b="1" dirty="0"/>
              <a:t>	&lt;/body&gt;</a:t>
            </a:r>
          </a:p>
          <a:p>
            <a:pPr marL="216000" lvl="0" indent="0" algn="l">
              <a:buNone/>
            </a:pPr>
            <a:r>
              <a:rPr lang="en-US" b="1" dirty="0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TAG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89291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078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B37B-74A0-404B-998C-9527CE9A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ENVIROMENT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2761EA-91E7-4E7E-A5D2-63C7FF172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17989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5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F5D53-FFF1-422D-BFED-CF9F908C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1" y="122236"/>
            <a:ext cx="8409441" cy="63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7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NASRUL, S.Pd.I, S.Kom</a:t>
            </a:r>
            <a:r>
              <a:rPr lang="en-US" sz="4800" dirty="0"/>
              <a:t>, </a:t>
            </a:r>
            <a:r>
              <a:rPr lang="en-US" sz="4800" dirty="0" err="1"/>
              <a:t>M.Kom</a:t>
            </a:r>
            <a:endParaRPr lang="id-ID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8DC79-46A4-45C2-8B2A-F3997A893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19" y="2301399"/>
            <a:ext cx="2638613" cy="39687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58EF0FE-5723-49FC-A4DB-1260DA1923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631279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89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C45A92-0459-4D98-ABD8-F361041657D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AF62F8-A010-4704-976D-104EFF87B5D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06C772-F927-4B22-A347-9EBCE9FFFA3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4508CE-1F25-47BC-956F-BFB389CF1A9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B16A5E-8169-4B50-853D-F9EE96B6746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EA4428-84A4-41E7-A81D-105609C93E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HTML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/>
              <a:t>HYPERTEXT MARK</a:t>
            </a:r>
            <a:r>
              <a:rPr lang="en-US" dirty="0"/>
              <a:t> </a:t>
            </a:r>
            <a:r>
              <a:rPr lang="id-ID" dirty="0"/>
              <a:t>UP LANGUAGE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4" b="9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06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6C215F-969F-42C3-9936-5609C8B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HTML?</a:t>
            </a:r>
            <a:endParaRPr lang="id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15B935-664C-43D4-8DDB-47F1CACA6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69671"/>
            <a:ext cx="4451123" cy="4451123"/>
          </a:xfrm>
        </p:spPr>
      </p:pic>
    </p:spTree>
    <p:extLst>
      <p:ext uri="{BB962C8B-B14F-4D97-AF65-F5344CB8AC3E}">
        <p14:creationId xmlns:p14="http://schemas.microsoft.com/office/powerpoint/2010/main" val="1629796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A9A7-30E9-4BF2-B9B0-EFEADFA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HTML?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1BD853-6C6C-4B72-BDF5-616ED8073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900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634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F8D9-41E8-4F42-B4B8-811B8ADF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HTML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450AE9-B6D5-49A8-930D-0691710C4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27934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9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0ED29-D0D4-468E-B328-EB0468912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FAE08-1178-4C28-AAEF-46738251E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F812F-A0ED-4A51-B747-D368297CF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8138C-BC4C-4E04-91F8-5DE47C1FE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D39F0-11E4-4C6E-93BB-7BDA3943C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3951B-30AC-47EA-990B-A27846AD79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A5F91-90E9-48C4-AAE1-707CDABED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8210D7-2BCF-4BDB-AEC1-4EBDDDB0D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53732-EC61-49E0-AE37-A0D9634AE0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532698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43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D4A24C9-4A50-4F11-B647-CB2173650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02BA86F-71C4-4354-882D-320391CA9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2BB8A886-C4BF-472E-888F-21F4B2F2C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8BB171C5-BC4E-4211-AE22-3031C9021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47A17370-87E5-4F8E-9A18-280FC709E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9697E7A7-B1FC-420E-8FB2-4E45D1285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59D011B0-B764-42B7-85E1-553A7BAF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12902041-6019-49CD-9469-52FC0D22E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BDC7085C-CE14-4CD3-8B46-81F12A147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F75559E0-D8F2-4FF5-B6EB-092662BCF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8D3C06DC-CAD8-4E34-A7D8-F3CB364E99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13A5-74FE-44A2-997C-301E609C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7C14E2-4B1F-4772-9E4B-5737AFC6F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91910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3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 flipH="1">
            <a:off x="2610000" y="1759074"/>
            <a:ext cx="1143000" cy="16002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Straight Connector 2"/>
          <p:cNvSpPr/>
          <p:nvPr/>
        </p:nvSpPr>
        <p:spPr>
          <a:xfrm flipH="1">
            <a:off x="4246200" y="2023673"/>
            <a:ext cx="457200" cy="1828801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5643000" y="1951674"/>
            <a:ext cx="228600" cy="18288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6521400" y="1602474"/>
            <a:ext cx="914400" cy="18288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6665400" y="1337874"/>
            <a:ext cx="1780199" cy="493200"/>
          </a:xfrm>
          <a:prstGeom prst="line">
            <a:avLst/>
          </a:prstGeom>
          <a:noFill/>
          <a:ln w="1836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" y="15664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CCCCC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Format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i="0" u="none" strike="noStrike" kern="1200" dirty="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Text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1600200" y="1337874"/>
            <a:ext cx="1600200" cy="6857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74000" y="4273674"/>
            <a:ext cx="0" cy="13716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222799" y="4730874"/>
            <a:ext cx="0" cy="9144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42400" y="3852474"/>
            <a:ext cx="1371599" cy="91259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00DC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Tabel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4399" y="5669033"/>
            <a:ext cx="1571399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table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7400" y="5668673"/>
            <a:ext cx="1461599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</a:t>
            </a:r>
            <a:r>
              <a:rPr lang="en-US" sz="20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img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 &gt;</a:t>
            </a:r>
          </a:p>
        </p:txBody>
      </p:sp>
      <p:sp>
        <p:nvSpPr>
          <p:cNvPr id="14" name="Straight Connector 13"/>
          <p:cNvSpPr/>
          <p:nvPr/>
        </p:nvSpPr>
        <p:spPr>
          <a:xfrm>
            <a:off x="5878800" y="4731233"/>
            <a:ext cx="0" cy="914401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0599" y="5681273"/>
            <a:ext cx="14076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a &gt;</a:t>
            </a:r>
          </a:p>
        </p:txBody>
      </p:sp>
      <p:sp>
        <p:nvSpPr>
          <p:cNvPr id="16" name="Freeform 15"/>
          <p:cNvSpPr/>
          <p:nvPr/>
        </p:nvSpPr>
        <p:spPr>
          <a:xfrm>
            <a:off x="6890400" y="33844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Link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7592400" y="4309674"/>
            <a:ext cx="0" cy="13715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198400" y="37786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AECF00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21800" y="5645274"/>
            <a:ext cx="15642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form 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0200" y="5645274"/>
            <a:ext cx="146916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 frameset &gt;</a:t>
            </a:r>
          </a:p>
        </p:txBody>
      </p:sp>
      <p:sp>
        <p:nvSpPr>
          <p:cNvPr id="21" name="Freeform 20"/>
          <p:cNvSpPr/>
          <p:nvPr/>
        </p:nvSpPr>
        <p:spPr>
          <a:xfrm>
            <a:off x="3200400" y="423474"/>
            <a:ext cx="3657600" cy="16002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12680" tIns="67680" rIns="112680" bIns="6768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WEBSITE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914400" y="2480874"/>
            <a:ext cx="0" cy="3200399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0" y="5645274"/>
            <a:ext cx="1564200" cy="6857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</a:t>
            </a:r>
            <a:r>
              <a:rPr lang="en-US" sz="20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h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n</a:t>
            </a: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&gt;,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&lt;font&gt;,&lt;p&gt;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9203400" y="2216274"/>
            <a:ext cx="0" cy="3429000"/>
          </a:xfrm>
          <a:prstGeom prst="lin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438400" y="14386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663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DejaVu LGC Sans" pitchFamily="2"/>
                <a:cs typeface="DejaVu LGC Sans" pitchFamily="2"/>
              </a:rPr>
              <a:t>Frame</a:t>
            </a:r>
          </a:p>
        </p:txBody>
      </p:sp>
      <p:sp>
        <p:nvSpPr>
          <p:cNvPr id="26" name="Freeform 25"/>
          <p:cNvSpPr/>
          <p:nvPr/>
        </p:nvSpPr>
        <p:spPr>
          <a:xfrm>
            <a:off x="1888200" y="3359274"/>
            <a:ext cx="1371599" cy="91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FF3366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 err="1">
                <a:ln>
                  <a:noFill/>
                </a:ln>
                <a:latin typeface="Liberation Sans" pitchFamily="18"/>
                <a:ea typeface="DejaVu LGC Sans" pitchFamily="2"/>
                <a:cs typeface="DejaVu LGC Sans" pitchFamily="2"/>
              </a:rPr>
              <a:t>Gambar</a:t>
            </a:r>
            <a:endParaRPr lang="en-US" sz="1600" b="1" i="0" u="none" strike="noStrike" kern="1200" dirty="0">
              <a:ln>
                <a:noFill/>
              </a:ln>
              <a:latin typeface="Liberation Sans" pitchFamily="18"/>
              <a:ea typeface="DejaVu LGC Sans" pitchFamily="2"/>
              <a:cs typeface="DejaVu LGC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7341</TotalTime>
  <Words>229</Words>
  <Application>Microsoft Office PowerPoint</Application>
  <PresentationFormat>Custom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Albany</vt:lpstr>
      <vt:lpstr>Arial</vt:lpstr>
      <vt:lpstr>Calibri</vt:lpstr>
      <vt:lpstr>Calibri Light</vt:lpstr>
      <vt:lpstr>Liberation Sans</vt:lpstr>
      <vt:lpstr>Nimbus Roman No9 L</vt:lpstr>
      <vt:lpstr>Retrospect</vt:lpstr>
      <vt:lpstr>PENGANTAR HTML</vt:lpstr>
      <vt:lpstr>NASRUL, S.Pd.I, S.Kom, M.Kom</vt:lpstr>
      <vt:lpstr>HTML</vt:lpstr>
      <vt:lpstr>WHY HTML?</vt:lpstr>
      <vt:lpstr>APA ITU HTML?</vt:lpstr>
      <vt:lpstr>FUNGSI HTML</vt:lpstr>
      <vt:lpstr>MATERI</vt:lpstr>
      <vt:lpstr>TUJUAN</vt:lpstr>
      <vt:lpstr>PowerPoint Presentation</vt:lpstr>
      <vt:lpstr>STRUKTUR DASAR DOKUMEN HTML</vt:lpstr>
      <vt:lpstr>TAG HTML</vt:lpstr>
      <vt:lpstr>ENVIROMENT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web complete [ html, css, javascript, php &amp; mysql ]</dc:title>
  <dc:creator>root</dc:creator>
  <cp:lastModifiedBy>nasrul ivan</cp:lastModifiedBy>
  <cp:revision>111</cp:revision>
  <dcterms:created xsi:type="dcterms:W3CDTF">2010-06-28T10:50:01Z</dcterms:created>
  <dcterms:modified xsi:type="dcterms:W3CDTF">2022-02-08T01:02:20Z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