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7" r:id="rId2"/>
    <p:sldId id="258" r:id="rId3"/>
    <p:sldId id="293" r:id="rId4"/>
    <p:sldId id="295" r:id="rId5"/>
    <p:sldId id="260" r:id="rId6"/>
    <p:sldId id="266" r:id="rId7"/>
    <p:sldId id="256" r:id="rId8"/>
    <p:sldId id="286" r:id="rId9"/>
    <p:sldId id="287" r:id="rId10"/>
    <p:sldId id="288" r:id="rId11"/>
    <p:sldId id="289" r:id="rId12"/>
    <p:sldId id="290" r:id="rId13"/>
    <p:sldId id="291" r:id="rId14"/>
    <p:sldId id="262" r:id="rId15"/>
    <p:sldId id="298" r:id="rId1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10"/>
  </p:normalViewPr>
  <p:slideViewPr>
    <p:cSldViewPr snapToGrid="0" snapToObjects="1">
      <p:cViewPr varScale="1">
        <p:scale>
          <a:sx n="48" d="100"/>
          <a:sy n="48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27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226" y="3000947"/>
            <a:ext cx="11959066" cy="334670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09" y="5433393"/>
            <a:ext cx="6154912" cy="1371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178" y="6332077"/>
            <a:ext cx="6021324" cy="13716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943" y="555927"/>
            <a:ext cx="1824228" cy="122529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383" y="555927"/>
            <a:ext cx="2195846" cy="122529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7021" y="555927"/>
            <a:ext cx="2385727" cy="122529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3101" y="555927"/>
            <a:ext cx="1751505" cy="1225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1FDAA-7B57-46C6-A867-CC64915FE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9" b="6284"/>
          <a:stretch/>
        </p:blipFill>
        <p:spPr>
          <a:xfrm>
            <a:off x="1515269" y="1866899"/>
            <a:ext cx="14581981" cy="6915151"/>
          </a:xfrm>
          <a:prstGeom prst="rect">
            <a:avLst/>
          </a:prstGeom>
        </p:spPr>
      </p:pic>
      <p:pic>
        <p:nvPicPr>
          <p:cNvPr id="6" name="Object 4" descr="preencoded.png">
            <a:extLst>
              <a:ext uri="{FF2B5EF4-FFF2-40B4-BE49-F238E27FC236}">
                <a16:creationId xmlns:a16="http://schemas.microsoft.com/office/drawing/2014/main" id="{AC3732DD-8047-4B93-B42A-3DA3DAEEA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69" y="792479"/>
            <a:ext cx="3677409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283089-080B-4A97-BBB5-A16C6F67A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2" t="4468" r="3390" b="5271"/>
          <a:stretch/>
        </p:blipFill>
        <p:spPr>
          <a:xfrm>
            <a:off x="1506696" y="1866900"/>
            <a:ext cx="14571504" cy="6915150"/>
          </a:xfrm>
          <a:prstGeom prst="rect">
            <a:avLst/>
          </a:prstGeom>
        </p:spPr>
      </p:pic>
      <p:pic>
        <p:nvPicPr>
          <p:cNvPr id="4" name="Object 6" descr="preencoded.png">
            <a:extLst>
              <a:ext uri="{FF2B5EF4-FFF2-40B4-BE49-F238E27FC236}">
                <a16:creationId xmlns:a16="http://schemas.microsoft.com/office/drawing/2014/main" id="{29191A7B-C6D1-4ABE-BB57-2B31F8A0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101" y="792480"/>
            <a:ext cx="3677409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A1D82-838E-4507-9E92-EB1633967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9" t="12060" r="7096" b="2744"/>
          <a:stretch/>
        </p:blipFill>
        <p:spPr>
          <a:xfrm>
            <a:off x="1524000" y="1866901"/>
            <a:ext cx="14516100" cy="6896100"/>
          </a:xfrm>
          <a:prstGeom prst="rect">
            <a:avLst/>
          </a:prstGeom>
        </p:spPr>
      </p:pic>
      <p:pic>
        <p:nvPicPr>
          <p:cNvPr id="6" name="Object 7" descr="preencoded.png">
            <a:extLst>
              <a:ext uri="{FF2B5EF4-FFF2-40B4-BE49-F238E27FC236}">
                <a16:creationId xmlns:a16="http://schemas.microsoft.com/office/drawing/2014/main" id="{F806953C-D568-47B2-88AE-ADFFF3878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820323"/>
            <a:ext cx="4194969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0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61972B-8F60-441B-B21C-2A491AD43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8" t="12256" r="8815" b="2989"/>
          <a:stretch/>
        </p:blipFill>
        <p:spPr>
          <a:xfrm>
            <a:off x="1524000" y="1866900"/>
            <a:ext cx="14516100" cy="6896100"/>
          </a:xfrm>
          <a:prstGeom prst="rect">
            <a:avLst/>
          </a:prstGeom>
        </p:spPr>
      </p:pic>
      <p:pic>
        <p:nvPicPr>
          <p:cNvPr id="4" name="Object 8" descr="preencoded.png">
            <a:extLst>
              <a:ext uri="{FF2B5EF4-FFF2-40B4-BE49-F238E27FC236}">
                <a16:creationId xmlns:a16="http://schemas.microsoft.com/office/drawing/2014/main" id="{2D31D928-5F7E-4FF3-8741-F6A4D585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63" y="792480"/>
            <a:ext cx="4194969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60" y="3730752"/>
            <a:ext cx="13847302" cy="24140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890" y="3396139"/>
            <a:ext cx="10366153" cy="310896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196" y="1197578"/>
            <a:ext cx="1634919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43" y="1197578"/>
            <a:ext cx="1955102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795" y="1197578"/>
            <a:ext cx="2118693" cy="11887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559" y="1197578"/>
            <a:ext cx="1572339" cy="118872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244" y="6179915"/>
            <a:ext cx="7202043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77" y="1567910"/>
            <a:ext cx="9587913" cy="175564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629" y="366617"/>
            <a:ext cx="5283518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603" y="6315361"/>
            <a:ext cx="4272820" cy="13716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178" y="7062311"/>
            <a:ext cx="4209955" cy="18745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2107" y="3977497"/>
            <a:ext cx="3055811" cy="219456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4926" y="6315361"/>
            <a:ext cx="4272820" cy="13716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502" y="7062311"/>
            <a:ext cx="4209955" cy="235915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3431" y="3977497"/>
            <a:ext cx="3055811" cy="219456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8383" y="6315361"/>
            <a:ext cx="4272820" cy="137160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9958" y="7062311"/>
            <a:ext cx="4209955" cy="187452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6888" y="3977497"/>
            <a:ext cx="3055811" cy="219456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00134" y="6315361"/>
            <a:ext cx="4272820" cy="1371600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31566" y="7062311"/>
            <a:ext cx="4209955" cy="1399032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08638" y="3977497"/>
            <a:ext cx="3055811" cy="2194560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74106" y="224171"/>
            <a:ext cx="6496955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82" y="2088832"/>
            <a:ext cx="8467916" cy="20574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95" y="4123944"/>
            <a:ext cx="5984034" cy="12344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47" y="4639866"/>
            <a:ext cx="7894844" cy="18745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95" y="5851589"/>
            <a:ext cx="5984034" cy="12344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9347" y="6364367"/>
            <a:ext cx="7894844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70" y="1451181"/>
            <a:ext cx="9587913" cy="1783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816" y="963835"/>
            <a:ext cx="7240191" cy="129844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588" y="6252924"/>
            <a:ext cx="3078813" cy="11430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928" y="6253067"/>
            <a:ext cx="3078813" cy="11430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9555" y="6253067"/>
            <a:ext cx="3078813" cy="11430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9151" y="7254335"/>
            <a:ext cx="5421535" cy="128016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151" y="7737681"/>
            <a:ext cx="5421535" cy="1207008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6496" y="7254335"/>
            <a:ext cx="5421535" cy="128016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6496" y="7737681"/>
            <a:ext cx="5421535" cy="1207008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8266" y="7254335"/>
            <a:ext cx="5421535" cy="128016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68266" y="7737681"/>
            <a:ext cx="5421535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55186"/>
            <a:ext cx="8933259" cy="228842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351" y="182309"/>
            <a:ext cx="7240191" cy="12984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4A86D2-FDF1-48B5-A540-A521A6B83D7B}"/>
              </a:ext>
            </a:extLst>
          </p:cNvPr>
          <p:cNvCxnSpPr>
            <a:cxnSpLocks/>
          </p:cNvCxnSpPr>
          <p:nvPr/>
        </p:nvCxnSpPr>
        <p:spPr>
          <a:xfrm>
            <a:off x="2286000" y="2708031"/>
            <a:ext cx="1300382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371F3-1F17-4E36-9BF0-78CB02B8FF35}"/>
              </a:ext>
            </a:extLst>
          </p:cNvPr>
          <p:cNvCxnSpPr>
            <a:cxnSpLocks/>
          </p:cNvCxnSpPr>
          <p:nvPr/>
        </p:nvCxnSpPr>
        <p:spPr>
          <a:xfrm>
            <a:off x="2286000" y="3264877"/>
            <a:ext cx="1300382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6E9FE3-2DA9-4CEE-8363-B58E7FC4E8C2}"/>
              </a:ext>
            </a:extLst>
          </p:cNvPr>
          <p:cNvCxnSpPr>
            <a:cxnSpLocks/>
          </p:cNvCxnSpPr>
          <p:nvPr/>
        </p:nvCxnSpPr>
        <p:spPr>
          <a:xfrm>
            <a:off x="2286000" y="8595946"/>
            <a:ext cx="1300382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8415E8-8EAA-4333-8359-7673B7BFE717}"/>
              </a:ext>
            </a:extLst>
          </p:cNvPr>
          <p:cNvCxnSpPr>
            <a:cxnSpLocks/>
          </p:cNvCxnSpPr>
          <p:nvPr/>
        </p:nvCxnSpPr>
        <p:spPr>
          <a:xfrm>
            <a:off x="2989376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9793F8-D4D6-42E0-95D7-6930E19EEC81}"/>
              </a:ext>
            </a:extLst>
          </p:cNvPr>
          <p:cNvCxnSpPr>
            <a:cxnSpLocks/>
          </p:cNvCxnSpPr>
          <p:nvPr/>
        </p:nvCxnSpPr>
        <p:spPr>
          <a:xfrm>
            <a:off x="3713103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74CF24-418D-45ED-99D1-582A40DE5BEF}"/>
              </a:ext>
            </a:extLst>
          </p:cNvPr>
          <p:cNvCxnSpPr>
            <a:cxnSpLocks/>
          </p:cNvCxnSpPr>
          <p:nvPr/>
        </p:nvCxnSpPr>
        <p:spPr>
          <a:xfrm>
            <a:off x="4436830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14589-0382-4F16-9BC5-D52FA3EBEAB1}"/>
              </a:ext>
            </a:extLst>
          </p:cNvPr>
          <p:cNvCxnSpPr>
            <a:cxnSpLocks/>
          </p:cNvCxnSpPr>
          <p:nvPr/>
        </p:nvCxnSpPr>
        <p:spPr>
          <a:xfrm>
            <a:off x="5160557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FF48D0-BECB-4B60-8098-2BBEBEDD3E35}"/>
              </a:ext>
            </a:extLst>
          </p:cNvPr>
          <p:cNvCxnSpPr>
            <a:cxnSpLocks/>
          </p:cNvCxnSpPr>
          <p:nvPr/>
        </p:nvCxnSpPr>
        <p:spPr>
          <a:xfrm>
            <a:off x="5884284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E2860F-7022-43CE-AB91-B12ECED4C12B}"/>
              </a:ext>
            </a:extLst>
          </p:cNvPr>
          <p:cNvCxnSpPr>
            <a:cxnSpLocks/>
          </p:cNvCxnSpPr>
          <p:nvPr/>
        </p:nvCxnSpPr>
        <p:spPr>
          <a:xfrm>
            <a:off x="6608011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CBC771-2778-4C9E-82A0-2F37F1CE3037}"/>
              </a:ext>
            </a:extLst>
          </p:cNvPr>
          <p:cNvCxnSpPr>
            <a:cxnSpLocks/>
          </p:cNvCxnSpPr>
          <p:nvPr/>
        </p:nvCxnSpPr>
        <p:spPr>
          <a:xfrm>
            <a:off x="7331738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CC2E1A-629A-4E75-B55A-6803A2C7F62B}"/>
              </a:ext>
            </a:extLst>
          </p:cNvPr>
          <p:cNvCxnSpPr>
            <a:cxnSpLocks/>
          </p:cNvCxnSpPr>
          <p:nvPr/>
        </p:nvCxnSpPr>
        <p:spPr>
          <a:xfrm>
            <a:off x="8055465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73D262-DB12-4625-98F4-79DE16C71FC2}"/>
              </a:ext>
            </a:extLst>
          </p:cNvPr>
          <p:cNvCxnSpPr>
            <a:cxnSpLocks/>
          </p:cNvCxnSpPr>
          <p:nvPr/>
        </p:nvCxnSpPr>
        <p:spPr>
          <a:xfrm>
            <a:off x="8779192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AA60D-A054-4926-B6D3-E87C3ECE8E30}"/>
              </a:ext>
            </a:extLst>
          </p:cNvPr>
          <p:cNvCxnSpPr>
            <a:cxnSpLocks/>
          </p:cNvCxnSpPr>
          <p:nvPr/>
        </p:nvCxnSpPr>
        <p:spPr>
          <a:xfrm>
            <a:off x="9502919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F8111A-F638-4858-8E50-87D70C953BCE}"/>
              </a:ext>
            </a:extLst>
          </p:cNvPr>
          <p:cNvCxnSpPr>
            <a:cxnSpLocks/>
          </p:cNvCxnSpPr>
          <p:nvPr/>
        </p:nvCxnSpPr>
        <p:spPr>
          <a:xfrm>
            <a:off x="10226646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DDF1E0-EEE4-4D82-8422-77272BA38724}"/>
              </a:ext>
            </a:extLst>
          </p:cNvPr>
          <p:cNvCxnSpPr>
            <a:cxnSpLocks/>
          </p:cNvCxnSpPr>
          <p:nvPr/>
        </p:nvCxnSpPr>
        <p:spPr>
          <a:xfrm>
            <a:off x="10950373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B08F7D-7B99-4B77-A880-DE5775D2D5FF}"/>
              </a:ext>
            </a:extLst>
          </p:cNvPr>
          <p:cNvCxnSpPr>
            <a:cxnSpLocks/>
          </p:cNvCxnSpPr>
          <p:nvPr/>
        </p:nvCxnSpPr>
        <p:spPr>
          <a:xfrm>
            <a:off x="11674100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BED0388-A184-4F03-B62C-B029D4B279E8}"/>
              </a:ext>
            </a:extLst>
          </p:cNvPr>
          <p:cNvCxnSpPr>
            <a:cxnSpLocks/>
          </p:cNvCxnSpPr>
          <p:nvPr/>
        </p:nvCxnSpPr>
        <p:spPr>
          <a:xfrm>
            <a:off x="12397827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E6337A-961B-4F7E-BA58-818ADCA81C83}"/>
              </a:ext>
            </a:extLst>
          </p:cNvPr>
          <p:cNvCxnSpPr>
            <a:cxnSpLocks/>
          </p:cNvCxnSpPr>
          <p:nvPr/>
        </p:nvCxnSpPr>
        <p:spPr>
          <a:xfrm>
            <a:off x="13121554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1547DA-6468-4FCE-B13E-E70F591FC7A4}"/>
              </a:ext>
            </a:extLst>
          </p:cNvPr>
          <p:cNvCxnSpPr>
            <a:cxnSpLocks/>
          </p:cNvCxnSpPr>
          <p:nvPr/>
        </p:nvCxnSpPr>
        <p:spPr>
          <a:xfrm>
            <a:off x="13845281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B4D356-4CB6-4AA1-81EF-C1E37CCAB3C3}"/>
              </a:ext>
            </a:extLst>
          </p:cNvPr>
          <p:cNvCxnSpPr>
            <a:cxnSpLocks/>
          </p:cNvCxnSpPr>
          <p:nvPr/>
        </p:nvCxnSpPr>
        <p:spPr>
          <a:xfrm>
            <a:off x="14569013" y="3250221"/>
            <a:ext cx="0" cy="53310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4FA19E-1AAA-488D-A580-6F90332A1FA0}"/>
              </a:ext>
            </a:extLst>
          </p:cNvPr>
          <p:cNvSpPr/>
          <p:nvPr/>
        </p:nvSpPr>
        <p:spPr>
          <a:xfrm>
            <a:off x="2285999" y="3841802"/>
            <a:ext cx="2470637" cy="360000"/>
          </a:xfrm>
          <a:prstGeom prst="roundRect">
            <a:avLst/>
          </a:prstGeom>
          <a:solidFill>
            <a:srgbClr val="FFAD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F4C07-B064-4EA4-BD86-250238FF1476}"/>
              </a:ext>
            </a:extLst>
          </p:cNvPr>
          <p:cNvSpPr txBox="1"/>
          <p:nvPr/>
        </p:nvSpPr>
        <p:spPr>
          <a:xfrm>
            <a:off x="2345471" y="2698201"/>
            <a:ext cx="12924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3     4     5     6    7   10   11  12  13  14  17   18  19   20  21  24  25  26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AF32613-4FBF-41A0-80D8-F0E348B6BE79}"/>
              </a:ext>
            </a:extLst>
          </p:cNvPr>
          <p:cNvSpPr/>
          <p:nvPr/>
        </p:nvSpPr>
        <p:spPr>
          <a:xfrm>
            <a:off x="4360318" y="4788698"/>
            <a:ext cx="5249667" cy="360000"/>
          </a:xfrm>
          <a:prstGeom prst="roundRect">
            <a:avLst/>
          </a:prstGeom>
          <a:solidFill>
            <a:srgbClr val="FFD6A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8ACDC12-1CA6-4E10-B339-CDF6D367FE39}"/>
              </a:ext>
            </a:extLst>
          </p:cNvPr>
          <p:cNvSpPr/>
          <p:nvPr/>
        </p:nvSpPr>
        <p:spPr>
          <a:xfrm>
            <a:off x="7170739" y="5735594"/>
            <a:ext cx="2738192" cy="360000"/>
          </a:xfrm>
          <a:prstGeom prst="roundRect">
            <a:avLst/>
          </a:prstGeom>
          <a:solidFill>
            <a:srgbClr val="FDFFB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F2C727-DC41-46A2-A3DF-96D61586E128}"/>
              </a:ext>
            </a:extLst>
          </p:cNvPr>
          <p:cNvSpPr/>
          <p:nvPr/>
        </p:nvSpPr>
        <p:spPr>
          <a:xfrm>
            <a:off x="8652401" y="6682490"/>
            <a:ext cx="2408320" cy="360000"/>
          </a:xfrm>
          <a:prstGeom prst="roundRect">
            <a:avLst/>
          </a:prstGeom>
          <a:solidFill>
            <a:srgbClr val="CAFFB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E296F8-5371-4024-97BA-85692D74D993}"/>
              </a:ext>
            </a:extLst>
          </p:cNvPr>
          <p:cNvSpPr/>
          <p:nvPr/>
        </p:nvSpPr>
        <p:spPr>
          <a:xfrm>
            <a:off x="10950374" y="7629388"/>
            <a:ext cx="4339450" cy="360000"/>
          </a:xfrm>
          <a:prstGeom prst="roundRect">
            <a:avLst/>
          </a:prstGeom>
          <a:solidFill>
            <a:srgbClr val="9BF6F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CF4C55B-17D6-4DD4-98D4-D723372C4B99}"/>
              </a:ext>
            </a:extLst>
          </p:cNvPr>
          <p:cNvCxnSpPr>
            <a:cxnSpLocks/>
          </p:cNvCxnSpPr>
          <p:nvPr/>
        </p:nvCxnSpPr>
        <p:spPr>
          <a:xfrm flipV="1">
            <a:off x="3194340" y="3637076"/>
            <a:ext cx="290323" cy="3202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021F31-5DD5-4F29-811E-29A90C89670A}"/>
              </a:ext>
            </a:extLst>
          </p:cNvPr>
          <p:cNvCxnSpPr>
            <a:cxnSpLocks/>
          </p:cNvCxnSpPr>
          <p:nvPr/>
        </p:nvCxnSpPr>
        <p:spPr>
          <a:xfrm flipV="1">
            <a:off x="3480619" y="3633256"/>
            <a:ext cx="264894" cy="4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B24C76F-1C29-4A79-A266-2AD291B4C4B4}"/>
              </a:ext>
            </a:extLst>
          </p:cNvPr>
          <p:cNvGrpSpPr/>
          <p:nvPr/>
        </p:nvGrpSpPr>
        <p:grpSpPr>
          <a:xfrm>
            <a:off x="10298147" y="-337703"/>
            <a:ext cx="561005" cy="321700"/>
            <a:chOff x="10298147" y="-337703"/>
            <a:chExt cx="561005" cy="321700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23DBEF4-422C-4807-9FEE-BA7C95CDF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147" y="-336223"/>
              <a:ext cx="290323" cy="3202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23CAA6D-4612-4F10-85F2-4D6C358BE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638" y="-337703"/>
              <a:ext cx="28051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489A06-D1CF-4296-B98D-303917A61022}"/>
              </a:ext>
            </a:extLst>
          </p:cNvPr>
          <p:cNvGrpSpPr/>
          <p:nvPr/>
        </p:nvGrpSpPr>
        <p:grpSpPr>
          <a:xfrm>
            <a:off x="6891958" y="4515182"/>
            <a:ext cx="561005" cy="321700"/>
            <a:chOff x="10298147" y="-337703"/>
            <a:chExt cx="561005" cy="32170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92044CA-EB46-49E7-9DEE-7A3A1A63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147" y="-336223"/>
              <a:ext cx="290323" cy="3202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529A254-BB96-4803-8B2B-9202DCAF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638" y="-337703"/>
              <a:ext cx="28051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9B4AB0-355D-4ACB-9674-99321B0BC854}"/>
              </a:ext>
            </a:extLst>
          </p:cNvPr>
          <p:cNvGrpSpPr/>
          <p:nvPr/>
        </p:nvGrpSpPr>
        <p:grpSpPr>
          <a:xfrm>
            <a:off x="9279480" y="5503884"/>
            <a:ext cx="561005" cy="321700"/>
            <a:chOff x="10298147" y="-337703"/>
            <a:chExt cx="561005" cy="32170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1DBCC09-648E-4AF9-878E-37F6AF0CA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147" y="-336223"/>
              <a:ext cx="290323" cy="3202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E4E8D7C-E3A8-4D01-A1C4-A7D3E66F0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638" y="-337703"/>
              <a:ext cx="28051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5C4FBDA-3A71-4D8A-9044-FEADFB3238B8}"/>
              </a:ext>
            </a:extLst>
          </p:cNvPr>
          <p:cNvGrpSpPr/>
          <p:nvPr/>
        </p:nvGrpSpPr>
        <p:grpSpPr>
          <a:xfrm>
            <a:off x="10487856" y="6430886"/>
            <a:ext cx="561005" cy="321700"/>
            <a:chOff x="10298147" y="-337703"/>
            <a:chExt cx="561005" cy="321700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7E833FA-12BE-4426-9B10-A9B6DB12A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147" y="-336223"/>
              <a:ext cx="290323" cy="3202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704920A-55F5-43E2-9CC7-7ED9F531C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638" y="-337703"/>
              <a:ext cx="28051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F7FE138-CDFF-4DD7-AA18-CEE739DF8E4F}"/>
              </a:ext>
            </a:extLst>
          </p:cNvPr>
          <p:cNvGrpSpPr/>
          <p:nvPr/>
        </p:nvGrpSpPr>
        <p:grpSpPr>
          <a:xfrm>
            <a:off x="13020329" y="7412645"/>
            <a:ext cx="561005" cy="321700"/>
            <a:chOff x="10298147" y="-337703"/>
            <a:chExt cx="561005" cy="321700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44557BF-3A31-432C-9AAB-E4C36946C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147" y="-336223"/>
              <a:ext cx="290323" cy="32022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5792F11-3AA0-4F65-8631-778A11DF7E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638" y="-337703"/>
              <a:ext cx="28051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00EF555-C313-47B5-BBDA-7DB4B11BEB0C}"/>
              </a:ext>
            </a:extLst>
          </p:cNvPr>
          <p:cNvSpPr txBox="1"/>
          <p:nvPr/>
        </p:nvSpPr>
        <p:spPr>
          <a:xfrm>
            <a:off x="3714597" y="3364249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 및 요구 분석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0CEFBF-586B-472C-A8FA-911B18EA5891}"/>
              </a:ext>
            </a:extLst>
          </p:cNvPr>
          <p:cNvSpPr txBox="1"/>
          <p:nvPr/>
        </p:nvSpPr>
        <p:spPr>
          <a:xfrm>
            <a:off x="7453835" y="4242838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설계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7008EC-065C-4ED5-9145-0891B4168989}"/>
              </a:ext>
            </a:extLst>
          </p:cNvPr>
          <p:cNvSpPr txBox="1"/>
          <p:nvPr/>
        </p:nvSpPr>
        <p:spPr>
          <a:xfrm>
            <a:off x="9820812" y="522089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121977-6E47-4871-8EF7-757EC7624656}"/>
              </a:ext>
            </a:extLst>
          </p:cNvPr>
          <p:cNvSpPr txBox="1"/>
          <p:nvPr/>
        </p:nvSpPr>
        <p:spPr>
          <a:xfrm>
            <a:off x="11032102" y="614490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script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D4B0F0-E104-44F0-A1F1-2161240F4069}"/>
              </a:ext>
            </a:extLst>
          </p:cNvPr>
          <p:cNvSpPr txBox="1"/>
          <p:nvPr/>
        </p:nvSpPr>
        <p:spPr>
          <a:xfrm>
            <a:off x="13595563" y="7159721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구현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198" y="1180290"/>
            <a:ext cx="8467916" cy="20574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877" y="3827478"/>
            <a:ext cx="4664869" cy="14447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304" y="3152966"/>
            <a:ext cx="4032218" cy="129844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522" y="3827478"/>
            <a:ext cx="4664869" cy="144475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806" y="3152966"/>
            <a:ext cx="4032218" cy="129844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4173" y="3827478"/>
            <a:ext cx="4664869" cy="144475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03600" y="3152966"/>
            <a:ext cx="4032218" cy="1298448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9307" y="6517529"/>
            <a:ext cx="4664869" cy="144475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8734" y="5843016"/>
            <a:ext cx="4032218" cy="1298448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3384" y="6517529"/>
            <a:ext cx="4664869" cy="1444752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2811" y="5843159"/>
            <a:ext cx="4032218" cy="1298448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14173" y="6420374"/>
            <a:ext cx="4664869" cy="1444752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03600" y="5746004"/>
            <a:ext cx="4032218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517" y="3963924"/>
            <a:ext cx="9746504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" y="318"/>
            <a:ext cx="17556480" cy="9875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D1D16F-0238-4C74-B34D-91411926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1" b="3942"/>
          <a:stretch/>
        </p:blipFill>
        <p:spPr>
          <a:xfrm>
            <a:off x="1519748" y="1847850"/>
            <a:ext cx="14516666" cy="6915150"/>
          </a:xfrm>
          <a:prstGeom prst="rect">
            <a:avLst/>
          </a:prstGeom>
        </p:spPr>
      </p:pic>
      <p:pic>
        <p:nvPicPr>
          <p:cNvPr id="11" name="Object 5" descr="preencoded.png">
            <a:extLst>
              <a:ext uri="{FF2B5EF4-FFF2-40B4-BE49-F238E27FC236}">
                <a16:creationId xmlns:a16="http://schemas.microsoft.com/office/drawing/2014/main" id="{7D0FF674-2308-469E-ACF2-133AE24D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430" y="814968"/>
            <a:ext cx="3677409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11A082-373B-4993-B0C4-3D3C3D2B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50" b="1897"/>
          <a:stretch/>
        </p:blipFill>
        <p:spPr>
          <a:xfrm>
            <a:off x="1508521" y="1866899"/>
            <a:ext cx="14539119" cy="6896101"/>
          </a:xfrm>
          <a:prstGeom prst="rect">
            <a:avLst/>
          </a:prstGeom>
        </p:spPr>
      </p:pic>
      <p:pic>
        <p:nvPicPr>
          <p:cNvPr id="8" name="Object 3" descr="preencoded.png">
            <a:extLst>
              <a:ext uri="{FF2B5EF4-FFF2-40B4-BE49-F238E27FC236}">
                <a16:creationId xmlns:a16="http://schemas.microsoft.com/office/drawing/2014/main" id="{D34AF9B6-3067-45BD-9FC1-F9BCDA2EB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410" y="800929"/>
            <a:ext cx="3317448" cy="1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</Words>
  <Application>Microsoft Office PowerPoint</Application>
  <PresentationFormat>사용자 지정</PresentationFormat>
  <Paragraphs>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나눔스퀘어_ac Bold</vt:lpstr>
      <vt:lpstr>나눔스퀘어_ac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mangoboard.net_14586318</dc:creator>
  <cp:lastModifiedBy>이 혜인</cp:lastModifiedBy>
  <cp:revision>9</cp:revision>
  <dcterms:created xsi:type="dcterms:W3CDTF">2022-01-27T20:48:21Z</dcterms:created>
  <dcterms:modified xsi:type="dcterms:W3CDTF">2022-01-27T23:54:28Z</dcterms:modified>
</cp:coreProperties>
</file>