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Sri Lankan Local Government Election 2025</a:t>
            </a:r>
          </a:p>
          <a:p/>
          <a:p>
            <a:r>
              <a:t>Results Explained in HexMaps</a:t>
            </a:r>
          </a:p>
          <a:p/>
          <a:p>
            <a:r>
              <a:t>HexMaps &amp; LGs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xbin-lgs-by-provi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1" y="0"/>
            <a:ext cx="791893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