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title says Title.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-image-s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7"/>
            <a:ext cx="9144000" cy="6465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