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  <a:p>
            <a:r>
              <a:t>This is an image from a tea-estate in Sri Lanka.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ighlighted_awrh6hy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107"/>
            <a:ext cx="9144000" cy="64657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