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title says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ghlighted__tvu1hi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7"/>
            <a:ext cx="9144000" cy="646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